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3" r:id="rId6"/>
    <p:sldId id="269" r:id="rId7"/>
    <p:sldId id="261" r:id="rId8"/>
    <p:sldId id="258" r:id="rId9"/>
    <p:sldId id="264" r:id="rId10"/>
    <p:sldId id="265" r:id="rId11"/>
    <p:sldId id="262" r:id="rId12"/>
    <p:sldId id="266" r:id="rId13"/>
    <p:sldId id="267" r:id="rId14"/>
    <p:sldId id="270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A62BB-82F3-43A1-AFFD-A6098CBF09EC}" v="149" dt="2020-06-23T20:15:16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72" autoAdjust="0"/>
  </p:normalViewPr>
  <p:slideViewPr>
    <p:cSldViewPr snapToGrid="0">
      <p:cViewPr varScale="1">
        <p:scale>
          <a:sx n="93" d="100"/>
          <a:sy n="93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Šimon Babál" userId="a89ba8ca0e9beb01" providerId="LiveId" clId="{400A62BB-82F3-43A1-AFFD-A6098CBF09EC}"/>
    <pc:docChg chg="undo custSel mod addSld modSld sldOrd">
      <pc:chgData name="Šimon Babál" userId="a89ba8ca0e9beb01" providerId="LiveId" clId="{400A62BB-82F3-43A1-AFFD-A6098CBF09EC}" dt="2020-06-23T20:45:09.657" v="3648" actId="1076"/>
      <pc:docMkLst>
        <pc:docMk/>
      </pc:docMkLst>
      <pc:sldChg chg="addSp delSp modSp mod setBg setClrOvrMap modNotesTx">
        <pc:chgData name="Šimon Babál" userId="a89ba8ca0e9beb01" providerId="LiveId" clId="{400A62BB-82F3-43A1-AFFD-A6098CBF09EC}" dt="2020-06-20T14:05:57.107" v="2874" actId="20577"/>
        <pc:sldMkLst>
          <pc:docMk/>
          <pc:sldMk cId="3171466108" sldId="256"/>
        </pc:sldMkLst>
        <pc:spChg chg="mod">
          <ac:chgData name="Šimon Babál" userId="a89ba8ca0e9beb01" providerId="LiveId" clId="{400A62BB-82F3-43A1-AFFD-A6098CBF09EC}" dt="2020-06-20T14:05:47.634" v="2860" actId="26606"/>
          <ac:spMkLst>
            <pc:docMk/>
            <pc:sldMk cId="3171466108" sldId="256"/>
            <ac:spMk id="2" creationId="{C33D9F2E-7DC8-4F25-96E3-FAF227F1281C}"/>
          </ac:spMkLst>
        </pc:spChg>
        <pc:spChg chg="mod">
          <ac:chgData name="Šimon Babál" userId="a89ba8ca0e9beb01" providerId="LiveId" clId="{400A62BB-82F3-43A1-AFFD-A6098CBF09EC}" dt="2020-06-20T14:05:57.107" v="2874" actId="20577"/>
          <ac:spMkLst>
            <pc:docMk/>
            <pc:sldMk cId="3171466108" sldId="256"/>
            <ac:spMk id="3" creationId="{FB596685-9169-4250-B864-06D784D728F9}"/>
          </ac:spMkLst>
        </pc:spChg>
        <pc:spChg chg="mod ord">
          <ac:chgData name="Šimon Babál" userId="a89ba8ca0e9beb01" providerId="LiveId" clId="{400A62BB-82F3-43A1-AFFD-A6098CBF09EC}" dt="2020-06-20T14:05:47.634" v="2860" actId="26606"/>
          <ac:spMkLst>
            <pc:docMk/>
            <pc:sldMk cId="3171466108" sldId="256"/>
            <ac:spMk id="4" creationId="{AAC33EA3-5CC8-4E2C-9E4F-6A7697E9313D}"/>
          </ac:spMkLst>
        </pc:spChg>
        <pc:spChg chg="mod">
          <ac:chgData name="Šimon Babál" userId="a89ba8ca0e9beb01" providerId="LiveId" clId="{400A62BB-82F3-43A1-AFFD-A6098CBF09EC}" dt="2020-06-20T14:05:47.634" v="2860" actId="26606"/>
          <ac:spMkLst>
            <pc:docMk/>
            <pc:sldMk cId="3171466108" sldId="256"/>
            <ac:spMk id="5" creationId="{15197749-6DE9-46EC-A2E4-EF4FAB143369}"/>
          </ac:spMkLst>
        </pc:spChg>
        <pc:spChg chg="add del">
          <ac:chgData name="Šimon Babál" userId="a89ba8ca0e9beb01" providerId="LiveId" clId="{400A62BB-82F3-43A1-AFFD-A6098CBF09EC}" dt="2020-06-20T14:05:47.611" v="2859" actId="26606"/>
          <ac:spMkLst>
            <pc:docMk/>
            <pc:sldMk cId="3171466108" sldId="256"/>
            <ac:spMk id="10" creationId="{4609862E-48F9-45AC-8D44-67A0268A7935}"/>
          </ac:spMkLst>
        </pc:spChg>
        <pc:spChg chg="add">
          <ac:chgData name="Šimon Babál" userId="a89ba8ca0e9beb01" providerId="LiveId" clId="{400A62BB-82F3-43A1-AFFD-A6098CBF09EC}" dt="2020-06-20T14:05:47.634" v="2860" actId="26606"/>
          <ac:spMkLst>
            <pc:docMk/>
            <pc:sldMk cId="3171466108" sldId="256"/>
            <ac:spMk id="14" creationId="{7E134C76-7FB4-4BB7-9322-DD8A4B179ACD}"/>
          </ac:spMkLst>
        </pc:spChg>
        <pc:spChg chg="add">
          <ac:chgData name="Šimon Babál" userId="a89ba8ca0e9beb01" providerId="LiveId" clId="{400A62BB-82F3-43A1-AFFD-A6098CBF09EC}" dt="2020-06-20T14:05:47.634" v="2860" actId="26606"/>
          <ac:spMkLst>
            <pc:docMk/>
            <pc:sldMk cId="3171466108" sldId="256"/>
            <ac:spMk id="15" creationId="{C0C57804-4F33-4D85-AA3E-DA0F214BBD91}"/>
          </ac:spMkLst>
        </pc:spChg>
        <pc:cxnChg chg="add del">
          <ac:chgData name="Šimon Babál" userId="a89ba8ca0e9beb01" providerId="LiveId" clId="{400A62BB-82F3-43A1-AFFD-A6098CBF09EC}" dt="2020-06-20T14:05:47.611" v="2859" actId="26606"/>
          <ac:cxnSpMkLst>
            <pc:docMk/>
            <pc:sldMk cId="3171466108" sldId="256"/>
            <ac:cxnSpMk id="12" creationId="{ABEC335A-D1CD-4687-AB54-7E9FEC72BC2D}"/>
          </ac:cxnSpMkLst>
        </pc:cxnChg>
      </pc:sldChg>
      <pc:sldChg chg="addSp delSp modSp mod setBg setClrOvrMap modNotesTx">
        <pc:chgData name="Šimon Babál" userId="a89ba8ca0e9beb01" providerId="LiveId" clId="{400A62BB-82F3-43A1-AFFD-A6098CBF09EC}" dt="2020-06-23T18:07:17.999" v="3429" actId="1076"/>
        <pc:sldMkLst>
          <pc:docMk/>
          <pc:sldMk cId="2635797884" sldId="257"/>
        </pc:sldMkLst>
        <pc:spChg chg="mod">
          <ac:chgData name="Šimon Babál" userId="a89ba8ca0e9beb01" providerId="LiveId" clId="{400A62BB-82F3-43A1-AFFD-A6098CBF09EC}" dt="2020-06-23T18:06:33.721" v="3332" actId="1076"/>
          <ac:spMkLst>
            <pc:docMk/>
            <pc:sldMk cId="2635797884" sldId="257"/>
            <ac:spMk id="2" creationId="{C87911DF-A77E-4009-B69E-76962F3CB92F}"/>
          </ac:spMkLst>
        </pc:spChg>
        <pc:spChg chg="mod">
          <ac:chgData name="Šimon Babál" userId="a89ba8ca0e9beb01" providerId="LiveId" clId="{400A62BB-82F3-43A1-AFFD-A6098CBF09EC}" dt="2020-06-23T18:06:16.816" v="3309" actId="1076"/>
          <ac:spMkLst>
            <pc:docMk/>
            <pc:sldMk cId="2635797884" sldId="257"/>
            <ac:spMk id="3" creationId="{976F557C-BA15-4D99-964D-640E67E363DC}"/>
          </ac:spMkLst>
        </pc:spChg>
        <pc:spChg chg="mod">
          <ac:chgData name="Šimon Babál" userId="a89ba8ca0e9beb01" providerId="LiveId" clId="{400A62BB-82F3-43A1-AFFD-A6098CBF09EC}" dt="2020-06-20T14:06:06.446" v="2875" actId="26606"/>
          <ac:spMkLst>
            <pc:docMk/>
            <pc:sldMk cId="2635797884" sldId="257"/>
            <ac:spMk id="4" creationId="{C63A70E4-F3C1-413B-9438-4C580E031294}"/>
          </ac:spMkLst>
        </pc:spChg>
        <pc:spChg chg="add mod">
          <ac:chgData name="Šimon Babál" userId="a89ba8ca0e9beb01" providerId="LiveId" clId="{400A62BB-82F3-43A1-AFFD-A6098CBF09EC}" dt="2020-06-21T09:37:55.393" v="2944" actId="1076"/>
          <ac:spMkLst>
            <pc:docMk/>
            <pc:sldMk cId="2635797884" sldId="257"/>
            <ac:spMk id="7" creationId="{DF122FEC-FADF-4EF3-8C04-32F41C85DE26}"/>
          </ac:spMkLst>
        </pc:spChg>
        <pc:spChg chg="add del">
          <ac:chgData name="Šimon Babál" userId="a89ba8ca0e9beb01" providerId="LiveId" clId="{400A62BB-82F3-43A1-AFFD-A6098CBF09EC}" dt="2020-06-20T14:06:06.446" v="2875" actId="26606"/>
          <ac:spMkLst>
            <pc:docMk/>
            <pc:sldMk cId="2635797884" sldId="257"/>
            <ac:spMk id="9" creationId="{290FE681-1E05-478A-89DC-5F7AB37CFD77}"/>
          </ac:spMkLst>
        </pc:spChg>
        <pc:spChg chg="add mod">
          <ac:chgData name="Šimon Babál" userId="a89ba8ca0e9beb01" providerId="LiveId" clId="{400A62BB-82F3-43A1-AFFD-A6098CBF09EC}" dt="2020-06-23T18:07:17.999" v="3429" actId="1076"/>
          <ac:spMkLst>
            <pc:docMk/>
            <pc:sldMk cId="2635797884" sldId="257"/>
            <ac:spMk id="9" creationId="{7AB73078-72EB-49F8-8319-49F335B09BFE}"/>
          </ac:spMkLst>
        </pc:spChg>
        <pc:spChg chg="add mod">
          <ac:chgData name="Šimon Babál" userId="a89ba8ca0e9beb01" providerId="LiveId" clId="{400A62BB-82F3-43A1-AFFD-A6098CBF09EC}" dt="2020-06-23T18:06:30.056" v="3331" actId="20577"/>
          <ac:spMkLst>
            <pc:docMk/>
            <pc:sldMk cId="2635797884" sldId="257"/>
            <ac:spMk id="10" creationId="{51EF1183-E3E5-4EE5-8BE3-C2C92F883312}"/>
          </ac:spMkLst>
        </pc:spChg>
        <pc:spChg chg="add">
          <ac:chgData name="Šimon Babál" userId="a89ba8ca0e9beb01" providerId="LiveId" clId="{400A62BB-82F3-43A1-AFFD-A6098CBF09EC}" dt="2020-06-20T14:06:06.446" v="2875" actId="26606"/>
          <ac:spMkLst>
            <pc:docMk/>
            <pc:sldMk cId="2635797884" sldId="257"/>
            <ac:spMk id="16" creationId="{AD2D45C7-2E37-44FD-AC77-116CD14B9ED9}"/>
          </ac:spMkLst>
        </pc:spChg>
        <pc:spChg chg="add">
          <ac:chgData name="Šimon Babál" userId="a89ba8ca0e9beb01" providerId="LiveId" clId="{400A62BB-82F3-43A1-AFFD-A6098CBF09EC}" dt="2020-06-20T14:06:06.446" v="2875" actId="26606"/>
          <ac:spMkLst>
            <pc:docMk/>
            <pc:sldMk cId="2635797884" sldId="257"/>
            <ac:spMk id="18" creationId="{1FF88480-2CF1-4C54-8CE3-2CA9CD9FF896}"/>
          </ac:spMkLst>
        </pc:spChg>
        <pc:picChg chg="add mod">
          <ac:chgData name="Šimon Babál" userId="a89ba8ca0e9beb01" providerId="LiveId" clId="{400A62BB-82F3-43A1-AFFD-A6098CBF09EC}" dt="2020-06-21T09:37:29.132" v="2939" actId="1076"/>
          <ac:picMkLst>
            <pc:docMk/>
            <pc:sldMk cId="2635797884" sldId="257"/>
            <ac:picMk id="6" creationId="{D6318A20-9156-470D-AA36-478B34F14A37}"/>
          </ac:picMkLst>
        </pc:picChg>
        <pc:cxnChg chg="add del">
          <ac:chgData name="Šimon Babál" userId="a89ba8ca0e9beb01" providerId="LiveId" clId="{400A62BB-82F3-43A1-AFFD-A6098CBF09EC}" dt="2020-06-20T14:06:06.446" v="2875" actId="26606"/>
          <ac:cxnSpMkLst>
            <pc:docMk/>
            <pc:sldMk cId="2635797884" sldId="257"/>
            <ac:cxnSpMk id="11" creationId="{2E2F21DC-5F0E-42CF-B89C-C1E25E175CB8}"/>
          </ac:cxnSpMkLst>
        </pc:cxnChg>
      </pc:sldChg>
      <pc:sldChg chg="addSp delSp modSp mod ord setBg">
        <pc:chgData name="Šimon Babál" userId="a89ba8ca0e9beb01" providerId="LiveId" clId="{400A62BB-82F3-43A1-AFFD-A6098CBF09EC}" dt="2020-06-22T15:14:19.965" v="3165" actId="1076"/>
        <pc:sldMkLst>
          <pc:docMk/>
          <pc:sldMk cId="1191857641" sldId="258"/>
        </pc:sldMkLst>
        <pc:spChg chg="mod">
          <ac:chgData name="Šimon Babál" userId="a89ba8ca0e9beb01" providerId="LiveId" clId="{400A62BB-82F3-43A1-AFFD-A6098CBF09EC}" dt="2020-06-20T14:10:33.592" v="2889" actId="26606"/>
          <ac:spMkLst>
            <pc:docMk/>
            <pc:sldMk cId="1191857641" sldId="258"/>
            <ac:spMk id="2" creationId="{FDADD8FE-176B-4E30-B5EA-62B69C941A9D}"/>
          </ac:spMkLst>
        </pc:spChg>
        <pc:spChg chg="mod">
          <ac:chgData name="Šimon Babál" userId="a89ba8ca0e9beb01" providerId="LiveId" clId="{400A62BB-82F3-43A1-AFFD-A6098CBF09EC}" dt="2020-06-22T15:14:19.965" v="3165" actId="1076"/>
          <ac:spMkLst>
            <pc:docMk/>
            <pc:sldMk cId="1191857641" sldId="258"/>
            <ac:spMk id="3" creationId="{9917C570-21C3-4A4E-9C7F-A2708D63A988}"/>
          </ac:spMkLst>
        </pc:spChg>
        <pc:spChg chg="mod">
          <ac:chgData name="Šimon Babál" userId="a89ba8ca0e9beb01" providerId="LiveId" clId="{400A62BB-82F3-43A1-AFFD-A6098CBF09EC}" dt="2020-06-20T14:10:33.592" v="2889" actId="26606"/>
          <ac:spMkLst>
            <pc:docMk/>
            <pc:sldMk cId="1191857641" sldId="258"/>
            <ac:spMk id="4" creationId="{B2D6A90B-7D50-44AC-B309-EB279332F9E0}"/>
          </ac:spMkLst>
        </pc:spChg>
        <pc:spChg chg="add">
          <ac:chgData name="Šimon Babál" userId="a89ba8ca0e9beb01" providerId="LiveId" clId="{400A62BB-82F3-43A1-AFFD-A6098CBF09EC}" dt="2020-06-20T14:10:33.592" v="2889" actId="26606"/>
          <ac:spMkLst>
            <pc:docMk/>
            <pc:sldMk cId="1191857641" sldId="258"/>
            <ac:spMk id="9" creationId="{290FE681-1E05-478A-89DC-5F7AB37CFD77}"/>
          </ac:spMkLst>
        </pc:spChg>
        <pc:picChg chg="add del mod">
          <ac:chgData name="Šimon Babál" userId="a89ba8ca0e9beb01" providerId="LiveId" clId="{400A62BB-82F3-43A1-AFFD-A6098CBF09EC}" dt="2020-06-20T14:10:27.017" v="2888"/>
          <ac:picMkLst>
            <pc:docMk/>
            <pc:sldMk cId="1191857641" sldId="258"/>
            <ac:picMk id="6" creationId="{61457916-6B49-4919-8424-603904D96EA5}"/>
          </ac:picMkLst>
        </pc:picChg>
        <pc:picChg chg="add del mod">
          <ac:chgData name="Šimon Babál" userId="a89ba8ca0e9beb01" providerId="LiveId" clId="{400A62BB-82F3-43A1-AFFD-A6098CBF09EC}" dt="2020-06-22T15:14:14.071" v="3164" actId="478"/>
          <ac:picMkLst>
            <pc:docMk/>
            <pc:sldMk cId="1191857641" sldId="258"/>
            <ac:picMk id="8" creationId="{269ED6C1-78DE-47FF-A3CF-102BDCBAEDAE}"/>
          </ac:picMkLst>
        </pc:picChg>
        <pc:cxnChg chg="add">
          <ac:chgData name="Šimon Babál" userId="a89ba8ca0e9beb01" providerId="LiveId" clId="{400A62BB-82F3-43A1-AFFD-A6098CBF09EC}" dt="2020-06-20T14:10:33.592" v="2889" actId="26606"/>
          <ac:cxnSpMkLst>
            <pc:docMk/>
            <pc:sldMk cId="1191857641" sldId="258"/>
            <ac:cxnSpMk id="11" creationId="{2E2F21DC-5F0E-42CF-B89C-C1E25E175CB8}"/>
          </ac:cxnSpMkLst>
        </pc:cxnChg>
      </pc:sldChg>
      <pc:sldChg chg="addSp delSp modSp mod setBg setClrOvrMap">
        <pc:chgData name="Šimon Babál" userId="a89ba8ca0e9beb01" providerId="LiveId" clId="{400A62BB-82F3-43A1-AFFD-A6098CBF09EC}" dt="2020-06-20T14:07:16.342" v="2881" actId="26606"/>
        <pc:sldMkLst>
          <pc:docMk/>
          <pc:sldMk cId="188410953" sldId="259"/>
        </pc:sldMkLst>
        <pc:spChg chg="mod ord">
          <ac:chgData name="Šimon Babál" userId="a89ba8ca0e9beb01" providerId="LiveId" clId="{400A62BB-82F3-43A1-AFFD-A6098CBF09EC}" dt="2020-06-20T14:07:16.342" v="2881" actId="26606"/>
          <ac:spMkLst>
            <pc:docMk/>
            <pc:sldMk cId="188410953" sldId="259"/>
            <ac:spMk id="2" creationId="{BB303E08-A12F-4B1C-88C1-F537C57C660B}"/>
          </ac:spMkLst>
        </pc:spChg>
        <pc:spChg chg="add del mod">
          <ac:chgData name="Šimon Babál" userId="a89ba8ca0e9beb01" providerId="LiveId" clId="{400A62BB-82F3-43A1-AFFD-A6098CBF09EC}" dt="2020-06-20T14:07:16.342" v="2881" actId="26606"/>
          <ac:spMkLst>
            <pc:docMk/>
            <pc:sldMk cId="188410953" sldId="259"/>
            <ac:spMk id="3" creationId="{F090F780-F698-41AA-97C5-C8D9475C3D92}"/>
          </ac:spMkLst>
        </pc:spChg>
        <pc:spChg chg="mod">
          <ac:chgData name="Šimon Babál" userId="a89ba8ca0e9beb01" providerId="LiveId" clId="{400A62BB-82F3-43A1-AFFD-A6098CBF09EC}" dt="2020-06-20T14:07:16.342" v="2881" actId="26606"/>
          <ac:spMkLst>
            <pc:docMk/>
            <pc:sldMk cId="188410953" sldId="259"/>
            <ac:spMk id="4" creationId="{0756718A-58C5-477A-B6C0-C38EC786247B}"/>
          </ac:spMkLst>
        </pc:spChg>
        <pc:spChg chg="add del">
          <ac:chgData name="Šimon Babál" userId="a89ba8ca0e9beb01" providerId="LiveId" clId="{400A62BB-82F3-43A1-AFFD-A6098CBF09EC}" dt="2020-06-20T14:07:06.834" v="2878" actId="26606"/>
          <ac:spMkLst>
            <pc:docMk/>
            <pc:sldMk cId="188410953" sldId="259"/>
            <ac:spMk id="9" creationId="{AD2D45C7-2E37-44FD-AC77-116CD14B9ED9}"/>
          </ac:spMkLst>
        </pc:spChg>
        <pc:spChg chg="add del">
          <ac:chgData name="Šimon Babál" userId="a89ba8ca0e9beb01" providerId="LiveId" clId="{400A62BB-82F3-43A1-AFFD-A6098CBF09EC}" dt="2020-06-20T14:07:16.316" v="2880" actId="26606"/>
          <ac:spMkLst>
            <pc:docMk/>
            <pc:sldMk cId="188410953" sldId="259"/>
            <ac:spMk id="10" creationId="{2C33F367-76E5-4D2A-96B1-4FD443CDD1CF}"/>
          </ac:spMkLst>
        </pc:spChg>
        <pc:spChg chg="add del">
          <ac:chgData name="Šimon Babál" userId="a89ba8ca0e9beb01" providerId="LiveId" clId="{400A62BB-82F3-43A1-AFFD-A6098CBF09EC}" dt="2020-06-20T14:07:06.834" v="2878" actId="26606"/>
          <ac:spMkLst>
            <pc:docMk/>
            <pc:sldMk cId="188410953" sldId="259"/>
            <ac:spMk id="11" creationId="{1FF88480-2CF1-4C54-8CE3-2CA9CD9FF896}"/>
          </ac:spMkLst>
        </pc:spChg>
        <pc:spChg chg="add del">
          <ac:chgData name="Šimon Babál" userId="a89ba8ca0e9beb01" providerId="LiveId" clId="{400A62BB-82F3-43A1-AFFD-A6098CBF09EC}" dt="2020-06-20T14:07:16.316" v="2880" actId="26606"/>
          <ac:spMkLst>
            <pc:docMk/>
            <pc:sldMk cId="188410953" sldId="259"/>
            <ac:spMk id="12" creationId="{6F769419-3E73-449D-B62A-0CDEC946A679}"/>
          </ac:spMkLst>
        </pc:spChg>
        <pc:spChg chg="add">
          <ac:chgData name="Šimon Babál" userId="a89ba8ca0e9beb01" providerId="LiveId" clId="{400A62BB-82F3-43A1-AFFD-A6098CBF09EC}" dt="2020-06-20T14:07:16.342" v="2881" actId="26606"/>
          <ac:spMkLst>
            <pc:docMk/>
            <pc:sldMk cId="188410953" sldId="259"/>
            <ac:spMk id="21" creationId="{D2600CBB-0CF8-4237-8491-B7864363D2AE}"/>
          </ac:spMkLst>
        </pc:spChg>
        <pc:spChg chg="add">
          <ac:chgData name="Šimon Babál" userId="a89ba8ca0e9beb01" providerId="LiveId" clId="{400A62BB-82F3-43A1-AFFD-A6098CBF09EC}" dt="2020-06-20T14:07:16.342" v="2881" actId="26606"/>
          <ac:spMkLst>
            <pc:docMk/>
            <pc:sldMk cId="188410953" sldId="259"/>
            <ac:spMk id="22" creationId="{E4CBBC1E-991D-4CF9-BCA5-AB1496871411}"/>
          </ac:spMkLst>
        </pc:spChg>
        <pc:grpChg chg="add del">
          <ac:chgData name="Šimon Babál" userId="a89ba8ca0e9beb01" providerId="LiveId" clId="{400A62BB-82F3-43A1-AFFD-A6098CBF09EC}" dt="2020-06-20T14:07:16.316" v="2880" actId="26606"/>
          <ac:grpSpMkLst>
            <pc:docMk/>
            <pc:sldMk cId="188410953" sldId="259"/>
            <ac:grpSpMk id="14" creationId="{A6515200-42F9-488F-9895-6CDBCD1E87C8}"/>
          </ac:grpSpMkLst>
        </pc:grpChg>
        <pc:graphicFrameChg chg="add del">
          <ac:chgData name="Šimon Babál" userId="a89ba8ca0e9beb01" providerId="LiveId" clId="{400A62BB-82F3-43A1-AFFD-A6098CBF09EC}" dt="2020-06-20T14:07:16.316" v="2880" actId="26606"/>
          <ac:graphicFrameMkLst>
            <pc:docMk/>
            <pc:sldMk cId="188410953" sldId="259"/>
            <ac:graphicFrameMk id="6" creationId="{E5211A38-C911-4D0B-BA96-6BD761473E24}"/>
          </ac:graphicFrameMkLst>
        </pc:graphicFrameChg>
        <pc:graphicFrameChg chg="add">
          <ac:chgData name="Šimon Babál" userId="a89ba8ca0e9beb01" providerId="LiveId" clId="{400A62BB-82F3-43A1-AFFD-A6098CBF09EC}" dt="2020-06-20T14:07:16.342" v="2881" actId="26606"/>
          <ac:graphicFrameMkLst>
            <pc:docMk/>
            <pc:sldMk cId="188410953" sldId="259"/>
            <ac:graphicFrameMk id="23" creationId="{1B570386-413D-4940-8E38-B836C99A0829}"/>
          </ac:graphicFrameMkLst>
        </pc:graphicFrameChg>
      </pc:sldChg>
      <pc:sldChg chg="addSp delSp modSp modNotesTx">
        <pc:chgData name="Šimon Babál" userId="a89ba8ca0e9beb01" providerId="LiveId" clId="{400A62BB-82F3-43A1-AFFD-A6098CBF09EC}" dt="2020-06-22T15:06:01.066" v="3162" actId="20577"/>
        <pc:sldMkLst>
          <pc:docMk/>
          <pc:sldMk cId="564305230" sldId="260"/>
        </pc:sldMkLst>
        <pc:spChg chg="mod">
          <ac:chgData name="Šimon Babál" userId="a89ba8ca0e9beb01" providerId="LiveId" clId="{400A62BB-82F3-43A1-AFFD-A6098CBF09EC}" dt="2020-06-18T09:32:07.521" v="32" actId="1076"/>
          <ac:spMkLst>
            <pc:docMk/>
            <pc:sldMk cId="564305230" sldId="260"/>
            <ac:spMk id="2" creationId="{FDAB9DBF-555B-490C-9B01-3E9B869DD381}"/>
          </ac:spMkLst>
        </pc:spChg>
        <pc:spChg chg="mod">
          <ac:chgData name="Šimon Babál" userId="a89ba8ca0e9beb01" providerId="LiveId" clId="{400A62BB-82F3-43A1-AFFD-A6098CBF09EC}" dt="2020-06-18T17:30:05.060" v="2726" actId="1076"/>
          <ac:spMkLst>
            <pc:docMk/>
            <pc:sldMk cId="564305230" sldId="260"/>
            <ac:spMk id="4" creationId="{31324B97-2923-4D3D-90EC-E0FE89ED440C}"/>
          </ac:spMkLst>
        </pc:spChg>
        <pc:spChg chg="add mod">
          <ac:chgData name="Šimon Babál" userId="a89ba8ca0e9beb01" providerId="LiveId" clId="{400A62BB-82F3-43A1-AFFD-A6098CBF09EC}" dt="2020-06-18T17:29:16.922" v="2716" actId="1076"/>
          <ac:spMkLst>
            <pc:docMk/>
            <pc:sldMk cId="564305230" sldId="260"/>
            <ac:spMk id="14" creationId="{ED8DBCC8-11DB-4205-9776-198B63D9800D}"/>
          </ac:spMkLst>
        </pc:spChg>
        <pc:spChg chg="add mod">
          <ac:chgData name="Šimon Babál" userId="a89ba8ca0e9beb01" providerId="LiveId" clId="{400A62BB-82F3-43A1-AFFD-A6098CBF09EC}" dt="2020-06-22T15:06:01.066" v="3162" actId="20577"/>
          <ac:spMkLst>
            <pc:docMk/>
            <pc:sldMk cId="564305230" sldId="260"/>
            <ac:spMk id="15" creationId="{74301D71-65D8-4A98-A946-410ACF2BED6F}"/>
          </ac:spMkLst>
        </pc:spChg>
        <pc:spChg chg="add del mod">
          <ac:chgData name="Šimon Babál" userId="a89ba8ca0e9beb01" providerId="LiveId" clId="{400A62BB-82F3-43A1-AFFD-A6098CBF09EC}" dt="2020-06-18T10:02:41.303" v="98"/>
          <ac:spMkLst>
            <pc:docMk/>
            <pc:sldMk cId="564305230" sldId="260"/>
            <ac:spMk id="16" creationId="{2D99473A-A66E-4432-90D3-3F3DC336FF4A}"/>
          </ac:spMkLst>
        </pc:spChg>
        <pc:spChg chg="add mod ord">
          <ac:chgData name="Šimon Babál" userId="a89ba8ca0e9beb01" providerId="LiveId" clId="{400A62BB-82F3-43A1-AFFD-A6098CBF09EC}" dt="2020-06-18T17:29:45.620" v="2722" actId="166"/>
          <ac:spMkLst>
            <pc:docMk/>
            <pc:sldMk cId="564305230" sldId="260"/>
            <ac:spMk id="17" creationId="{B2C709A5-C625-49E7-B385-D6F3194E6076}"/>
          </ac:spMkLst>
        </pc:spChg>
        <pc:spChg chg="add mod">
          <ac:chgData name="Šimon Babál" userId="a89ba8ca0e9beb01" providerId="LiveId" clId="{400A62BB-82F3-43A1-AFFD-A6098CBF09EC}" dt="2020-06-18T17:30:21.108" v="2730" actId="1076"/>
          <ac:spMkLst>
            <pc:docMk/>
            <pc:sldMk cId="564305230" sldId="260"/>
            <ac:spMk id="18" creationId="{27D39420-CEB0-4977-8D97-8954BCAB3A0A}"/>
          </ac:spMkLst>
        </pc:spChg>
        <pc:spChg chg="add mod">
          <ac:chgData name="Šimon Babál" userId="a89ba8ca0e9beb01" providerId="LiveId" clId="{400A62BB-82F3-43A1-AFFD-A6098CBF09EC}" dt="2020-06-18T17:30:14.977" v="2729" actId="1076"/>
          <ac:spMkLst>
            <pc:docMk/>
            <pc:sldMk cId="564305230" sldId="260"/>
            <ac:spMk id="20" creationId="{3955EC33-11F4-4C9E-A7AC-05A9F1FBD87D}"/>
          </ac:spMkLst>
        </pc:spChg>
        <pc:spChg chg="add mod">
          <ac:chgData name="Šimon Babál" userId="a89ba8ca0e9beb01" providerId="LiveId" clId="{400A62BB-82F3-43A1-AFFD-A6098CBF09EC}" dt="2020-06-18T17:30:41.650" v="2759" actId="20577"/>
          <ac:spMkLst>
            <pc:docMk/>
            <pc:sldMk cId="564305230" sldId="260"/>
            <ac:spMk id="21" creationId="{5FB7CE92-9D28-46E3-B80F-9290ABEE5FCC}"/>
          </ac:spMkLst>
        </pc:spChg>
        <pc:graphicFrameChg chg="mod">
          <ac:chgData name="Šimon Babál" userId="a89ba8ca0e9beb01" providerId="LiveId" clId="{400A62BB-82F3-43A1-AFFD-A6098CBF09EC}" dt="2020-06-18T08:52:34.036" v="0" actId="478"/>
          <ac:graphicFrameMkLst>
            <pc:docMk/>
            <pc:sldMk cId="564305230" sldId="260"/>
            <ac:graphicFrameMk id="5" creationId="{AC759D8E-8423-4966-BF2C-65B8F8823E9B}"/>
          </ac:graphicFrameMkLst>
        </pc:graphicFrameChg>
        <pc:picChg chg="add mod">
          <ac:chgData name="Šimon Babál" userId="a89ba8ca0e9beb01" providerId="LiveId" clId="{400A62BB-82F3-43A1-AFFD-A6098CBF09EC}" dt="2020-06-18T09:32:10.051" v="33" actId="1076"/>
          <ac:picMkLst>
            <pc:docMk/>
            <pc:sldMk cId="564305230" sldId="260"/>
            <ac:picMk id="7" creationId="{4899F8D0-441C-4FFD-BD09-855791366F55}"/>
          </ac:picMkLst>
        </pc:picChg>
        <pc:picChg chg="add mod">
          <ac:chgData name="Šimon Babál" userId="a89ba8ca0e9beb01" providerId="LiveId" clId="{400A62BB-82F3-43A1-AFFD-A6098CBF09EC}" dt="2020-06-18T17:29:18.773" v="2717" actId="1076"/>
          <ac:picMkLst>
            <pc:docMk/>
            <pc:sldMk cId="564305230" sldId="260"/>
            <ac:picMk id="9" creationId="{6B1E3CD5-35E9-4B18-A334-15A3C5C86D30}"/>
          </ac:picMkLst>
        </pc:picChg>
        <pc:picChg chg="add mod">
          <ac:chgData name="Šimon Babál" userId="a89ba8ca0e9beb01" providerId="LiveId" clId="{400A62BB-82F3-43A1-AFFD-A6098CBF09EC}" dt="2020-06-18T17:30:08.222" v="2727" actId="1076"/>
          <ac:picMkLst>
            <pc:docMk/>
            <pc:sldMk cId="564305230" sldId="260"/>
            <ac:picMk id="11" creationId="{078E98FA-8F38-46F7-9CB4-0C9AE3267CBE}"/>
          </ac:picMkLst>
        </pc:picChg>
        <pc:picChg chg="add mod">
          <ac:chgData name="Šimon Babál" userId="a89ba8ca0e9beb01" providerId="LiveId" clId="{400A62BB-82F3-43A1-AFFD-A6098CBF09EC}" dt="2020-06-18T17:29:29.771" v="2721" actId="1076"/>
          <ac:picMkLst>
            <pc:docMk/>
            <pc:sldMk cId="564305230" sldId="260"/>
            <ac:picMk id="19" creationId="{B081174E-3456-452F-9A85-C714ACD060CC}"/>
          </ac:picMkLst>
        </pc:picChg>
        <pc:cxnChg chg="add del mod">
          <ac:chgData name="Šimon Babál" userId="a89ba8ca0e9beb01" providerId="LiveId" clId="{400A62BB-82F3-43A1-AFFD-A6098CBF09EC}" dt="2020-06-18T09:33:14.619" v="41" actId="11529"/>
          <ac:cxnSpMkLst>
            <pc:docMk/>
            <pc:sldMk cId="564305230" sldId="260"/>
            <ac:cxnSpMk id="13" creationId="{C9A885EE-661B-4069-A5D4-338D6B27AA2E}"/>
          </ac:cxnSpMkLst>
        </pc:cxnChg>
      </pc:sldChg>
      <pc:sldChg chg="addSp delSp modSp mod setBg modNotesTx">
        <pc:chgData name="Šimon Babál" userId="a89ba8ca0e9beb01" providerId="LiveId" clId="{400A62BB-82F3-43A1-AFFD-A6098CBF09EC}" dt="2020-06-23T20:15:29.010" v="3623" actId="478"/>
        <pc:sldMkLst>
          <pc:docMk/>
          <pc:sldMk cId="309647816" sldId="261"/>
        </pc:sldMkLst>
        <pc:spChg chg="mod">
          <ac:chgData name="Šimon Babál" userId="a89ba8ca0e9beb01" providerId="LiveId" clId="{400A62BB-82F3-43A1-AFFD-A6098CBF09EC}" dt="2020-06-23T20:13:11.186" v="3504"/>
          <ac:spMkLst>
            <pc:docMk/>
            <pc:sldMk cId="309647816" sldId="261"/>
            <ac:spMk id="2" creationId="{BFE95455-4D35-41B3-870C-8A9761EBA854}"/>
          </ac:spMkLst>
        </pc:spChg>
        <pc:spChg chg="add del mod">
          <ac:chgData name="Šimon Babál" userId="a89ba8ca0e9beb01" providerId="LiveId" clId="{400A62BB-82F3-43A1-AFFD-A6098CBF09EC}" dt="2020-06-20T14:08:14.822" v="2882" actId="26606"/>
          <ac:spMkLst>
            <pc:docMk/>
            <pc:sldMk cId="309647816" sldId="261"/>
            <ac:spMk id="3" creationId="{A727D93F-71E0-421E-A9D3-F52014BB0686}"/>
          </ac:spMkLst>
        </pc:spChg>
        <pc:spChg chg="mod">
          <ac:chgData name="Šimon Babál" userId="a89ba8ca0e9beb01" providerId="LiveId" clId="{400A62BB-82F3-43A1-AFFD-A6098CBF09EC}" dt="2020-06-20T14:08:14.822" v="2882" actId="26606"/>
          <ac:spMkLst>
            <pc:docMk/>
            <pc:sldMk cId="309647816" sldId="261"/>
            <ac:spMk id="4" creationId="{F0647CE4-DECA-4E0B-AF93-46F9FC250738}"/>
          </ac:spMkLst>
        </pc:spChg>
        <pc:spChg chg="add">
          <ac:chgData name="Šimon Babál" userId="a89ba8ca0e9beb01" providerId="LiveId" clId="{400A62BB-82F3-43A1-AFFD-A6098CBF09EC}" dt="2020-06-20T14:08:14.822" v="2882" actId="26606"/>
          <ac:spMkLst>
            <pc:docMk/>
            <pc:sldMk cId="309647816" sldId="261"/>
            <ac:spMk id="9" creationId="{290FE681-1E05-478A-89DC-5F7AB37CFD77}"/>
          </ac:spMkLst>
        </pc:spChg>
        <pc:picChg chg="add del mod">
          <ac:chgData name="Šimon Babál" userId="a89ba8ca0e9beb01" providerId="LiveId" clId="{400A62BB-82F3-43A1-AFFD-A6098CBF09EC}" dt="2020-06-23T20:15:29.010" v="3623" actId="478"/>
          <ac:picMkLst>
            <pc:docMk/>
            <pc:sldMk cId="309647816" sldId="261"/>
            <ac:picMk id="7" creationId="{B9EA9FF1-759B-46DD-BB1D-16E6566CD833}"/>
          </ac:picMkLst>
        </pc:picChg>
        <pc:cxnChg chg="add">
          <ac:chgData name="Šimon Babál" userId="a89ba8ca0e9beb01" providerId="LiveId" clId="{400A62BB-82F3-43A1-AFFD-A6098CBF09EC}" dt="2020-06-20T14:08:14.822" v="2882" actId="26606"/>
          <ac:cxnSpMkLst>
            <pc:docMk/>
            <pc:sldMk cId="309647816" sldId="261"/>
            <ac:cxnSpMk id="11" creationId="{2E2F21DC-5F0E-42CF-B89C-C1E25E175CB8}"/>
          </ac:cxnSpMkLst>
        </pc:cxnChg>
      </pc:sldChg>
      <pc:sldChg chg="addSp delSp modSp add modAnim">
        <pc:chgData name="Šimon Babál" userId="a89ba8ca0e9beb01" providerId="LiveId" clId="{400A62BB-82F3-43A1-AFFD-A6098CBF09EC}" dt="2020-06-18T09:41:12.264" v="72" actId="14100"/>
        <pc:sldMkLst>
          <pc:docMk/>
          <pc:sldMk cId="79552659" sldId="262"/>
        </pc:sldMkLst>
        <pc:spChg chg="mod">
          <ac:chgData name="Šimon Babál" userId="a89ba8ca0e9beb01" providerId="LiveId" clId="{400A62BB-82F3-43A1-AFFD-A6098CBF09EC}" dt="2020-06-18T09:41:06.798" v="70" actId="1076"/>
          <ac:spMkLst>
            <pc:docMk/>
            <pc:sldMk cId="79552659" sldId="262"/>
            <ac:spMk id="2" creationId="{789F457F-7D65-4534-8F6F-A2DE197E06D7}"/>
          </ac:spMkLst>
        </pc:spChg>
        <pc:spChg chg="del mod">
          <ac:chgData name="Šimon Babál" userId="a89ba8ca0e9beb01" providerId="LiveId" clId="{400A62BB-82F3-43A1-AFFD-A6098CBF09EC}" dt="2020-06-18T09:40:02.155" v="66"/>
          <ac:spMkLst>
            <pc:docMk/>
            <pc:sldMk cId="79552659" sldId="262"/>
            <ac:spMk id="3" creationId="{0E961DC6-8E53-489D-8884-C9B8E10FC15D}"/>
          </ac:spMkLst>
        </pc:spChg>
        <pc:picChg chg="add mod">
          <ac:chgData name="Šimon Babál" userId="a89ba8ca0e9beb01" providerId="LiveId" clId="{400A62BB-82F3-43A1-AFFD-A6098CBF09EC}" dt="2020-06-18T09:41:12.264" v="72" actId="14100"/>
          <ac:picMkLst>
            <pc:docMk/>
            <pc:sldMk cId="79552659" sldId="262"/>
            <ac:picMk id="5" creationId="{760B2874-8A5A-41AF-A732-E78921F8265C}"/>
          </ac:picMkLst>
        </pc:picChg>
      </pc:sldChg>
      <pc:sldChg chg="addSp delSp modSp add modNotesTx">
        <pc:chgData name="Šimon Babál" userId="a89ba8ca0e9beb01" providerId="LiveId" clId="{400A62BB-82F3-43A1-AFFD-A6098CBF09EC}" dt="2020-06-18T11:44:30.660" v="1362" actId="20577"/>
        <pc:sldMkLst>
          <pc:docMk/>
          <pc:sldMk cId="2401063977" sldId="263"/>
        </pc:sldMkLst>
        <pc:spChg chg="mod">
          <ac:chgData name="Šimon Babál" userId="a89ba8ca0e9beb01" providerId="LiveId" clId="{400A62BB-82F3-43A1-AFFD-A6098CBF09EC}" dt="2020-06-18T10:03:55.082" v="121" actId="1076"/>
          <ac:spMkLst>
            <pc:docMk/>
            <pc:sldMk cId="2401063977" sldId="263"/>
            <ac:spMk id="4" creationId="{31324B97-2923-4D3D-90EC-E0FE89ED440C}"/>
          </ac:spMkLst>
        </pc:spChg>
        <pc:spChg chg="add mod">
          <ac:chgData name="Šimon Babál" userId="a89ba8ca0e9beb01" providerId="LiveId" clId="{400A62BB-82F3-43A1-AFFD-A6098CBF09EC}" dt="2020-06-18T10:05:02.558" v="135" actId="1076"/>
          <ac:spMkLst>
            <pc:docMk/>
            <pc:sldMk cId="2401063977" sldId="263"/>
            <ac:spMk id="12" creationId="{92BFD1F5-D64D-46E2-83A9-2EA6D7028846}"/>
          </ac:spMkLst>
        </pc:spChg>
        <pc:spChg chg="del">
          <ac:chgData name="Šimon Babál" userId="a89ba8ca0e9beb01" providerId="LiveId" clId="{400A62BB-82F3-43A1-AFFD-A6098CBF09EC}" dt="2020-06-18T10:02:51.909" v="103" actId="478"/>
          <ac:spMkLst>
            <pc:docMk/>
            <pc:sldMk cId="2401063977" sldId="263"/>
            <ac:spMk id="14" creationId="{ED8DBCC8-11DB-4205-9776-198B63D9800D}"/>
          </ac:spMkLst>
        </pc:spChg>
        <pc:spChg chg="add mod">
          <ac:chgData name="Šimon Babál" userId="a89ba8ca0e9beb01" providerId="LiveId" clId="{400A62BB-82F3-43A1-AFFD-A6098CBF09EC}" dt="2020-06-18T10:04:56.075" v="133" actId="1076"/>
          <ac:spMkLst>
            <pc:docMk/>
            <pc:sldMk cId="2401063977" sldId="263"/>
            <ac:spMk id="17" creationId="{CD7BBEBA-87C4-429A-8756-08761C563BA2}"/>
          </ac:spMkLst>
        </pc:spChg>
        <pc:picChg chg="add mod">
          <ac:chgData name="Šimon Babál" userId="a89ba8ca0e9beb01" providerId="LiveId" clId="{400A62BB-82F3-43A1-AFFD-A6098CBF09EC}" dt="2020-06-18T10:04:08.599" v="125" actId="14100"/>
          <ac:picMkLst>
            <pc:docMk/>
            <pc:sldMk cId="2401063977" sldId="263"/>
            <ac:picMk id="6" creationId="{4084CE5F-ECF2-4B4D-B46E-82D83C6BE3D4}"/>
          </ac:picMkLst>
        </pc:picChg>
        <pc:picChg chg="del">
          <ac:chgData name="Šimon Babál" userId="a89ba8ca0e9beb01" providerId="LiveId" clId="{400A62BB-82F3-43A1-AFFD-A6098CBF09EC}" dt="2020-06-18T10:02:49.695" v="100" actId="478"/>
          <ac:picMkLst>
            <pc:docMk/>
            <pc:sldMk cId="2401063977" sldId="263"/>
            <ac:picMk id="7" creationId="{4899F8D0-441C-4FFD-BD09-855791366F55}"/>
          </ac:picMkLst>
        </pc:picChg>
        <pc:picChg chg="del">
          <ac:chgData name="Šimon Babál" userId="a89ba8ca0e9beb01" providerId="LiveId" clId="{400A62BB-82F3-43A1-AFFD-A6098CBF09EC}" dt="2020-06-18T10:02:50.564" v="101" actId="478"/>
          <ac:picMkLst>
            <pc:docMk/>
            <pc:sldMk cId="2401063977" sldId="263"/>
            <ac:picMk id="9" creationId="{6B1E3CD5-35E9-4B18-A334-15A3C5C86D30}"/>
          </ac:picMkLst>
        </pc:picChg>
        <pc:picChg chg="add mod">
          <ac:chgData name="Šimon Babál" userId="a89ba8ca0e9beb01" providerId="LiveId" clId="{400A62BB-82F3-43A1-AFFD-A6098CBF09EC}" dt="2020-06-18T10:04:11.669" v="126" actId="14100"/>
          <ac:picMkLst>
            <pc:docMk/>
            <pc:sldMk cId="2401063977" sldId="263"/>
            <ac:picMk id="10" creationId="{415EE982-FFFB-4CA3-843A-7996DE421039}"/>
          </ac:picMkLst>
        </pc:picChg>
        <pc:picChg chg="del">
          <ac:chgData name="Šimon Babál" userId="a89ba8ca0e9beb01" providerId="LiveId" clId="{400A62BB-82F3-43A1-AFFD-A6098CBF09EC}" dt="2020-06-18T10:02:51.173" v="102" actId="478"/>
          <ac:picMkLst>
            <pc:docMk/>
            <pc:sldMk cId="2401063977" sldId="263"/>
            <ac:picMk id="11" creationId="{078E98FA-8F38-46F7-9CB4-0C9AE3267CBE}"/>
          </ac:picMkLst>
        </pc:picChg>
        <pc:picChg chg="add mod">
          <ac:chgData name="Šimon Babál" userId="a89ba8ca0e9beb01" providerId="LiveId" clId="{400A62BB-82F3-43A1-AFFD-A6098CBF09EC}" dt="2020-06-18T10:04:36.070" v="128" actId="1076"/>
          <ac:picMkLst>
            <pc:docMk/>
            <pc:sldMk cId="2401063977" sldId="263"/>
            <ac:picMk id="16" creationId="{21A1BEE0-ED51-4772-A911-90F14EFF6858}"/>
          </ac:picMkLst>
        </pc:picChg>
      </pc:sldChg>
      <pc:sldChg chg="addSp delSp modSp add mod setBg">
        <pc:chgData name="Šimon Babál" userId="a89ba8ca0e9beb01" providerId="LiveId" clId="{400A62BB-82F3-43A1-AFFD-A6098CBF09EC}" dt="2020-06-22T14:59:52.269" v="3146" actId="1076"/>
        <pc:sldMkLst>
          <pc:docMk/>
          <pc:sldMk cId="2857819924" sldId="264"/>
        </pc:sldMkLst>
        <pc:spChg chg="mod">
          <ac:chgData name="Šimon Babál" userId="a89ba8ca0e9beb01" providerId="LiveId" clId="{400A62BB-82F3-43A1-AFFD-A6098CBF09EC}" dt="2020-06-20T14:10:08.627" v="2884" actId="26606"/>
          <ac:spMkLst>
            <pc:docMk/>
            <pc:sldMk cId="2857819924" sldId="264"/>
            <ac:spMk id="2" creationId="{30FE232B-DF6B-46FF-BAE6-59BA666B0A3C}"/>
          </ac:spMkLst>
        </pc:spChg>
        <pc:spChg chg="mod">
          <ac:chgData name="Šimon Babál" userId="a89ba8ca0e9beb01" providerId="LiveId" clId="{400A62BB-82F3-43A1-AFFD-A6098CBF09EC}" dt="2020-06-20T14:10:16.492" v="2887" actId="1076"/>
          <ac:spMkLst>
            <pc:docMk/>
            <pc:sldMk cId="2857819924" sldId="264"/>
            <ac:spMk id="3" creationId="{2905FB1B-1020-4C6B-8496-52444062527A}"/>
          </ac:spMkLst>
        </pc:spChg>
        <pc:spChg chg="mod">
          <ac:chgData name="Šimon Babál" userId="a89ba8ca0e9beb01" providerId="LiveId" clId="{400A62BB-82F3-43A1-AFFD-A6098CBF09EC}" dt="2020-06-20T14:10:08.627" v="2884" actId="26606"/>
          <ac:spMkLst>
            <pc:docMk/>
            <pc:sldMk cId="2857819924" sldId="264"/>
            <ac:spMk id="4" creationId="{A87A4249-0C37-4305-A0F1-13D2CF8C3592}"/>
          </ac:spMkLst>
        </pc:spChg>
        <pc:spChg chg="add">
          <ac:chgData name="Šimon Babál" userId="a89ba8ca0e9beb01" providerId="LiveId" clId="{400A62BB-82F3-43A1-AFFD-A6098CBF09EC}" dt="2020-06-20T14:10:08.627" v="2884" actId="26606"/>
          <ac:spMkLst>
            <pc:docMk/>
            <pc:sldMk cId="2857819924" sldId="264"/>
            <ac:spMk id="9" creationId="{290FE681-1E05-478A-89DC-5F7AB37CFD77}"/>
          </ac:spMkLst>
        </pc:spChg>
        <pc:picChg chg="add del mod">
          <ac:chgData name="Šimon Babál" userId="a89ba8ca0e9beb01" providerId="LiveId" clId="{400A62BB-82F3-43A1-AFFD-A6098CBF09EC}" dt="2020-06-20T14:09:55.347" v="2883"/>
          <ac:picMkLst>
            <pc:docMk/>
            <pc:sldMk cId="2857819924" sldId="264"/>
            <ac:picMk id="5" creationId="{BECBF93B-5FA9-4CBE-B816-FF17F5F68E31}"/>
          </ac:picMkLst>
        </pc:picChg>
        <pc:picChg chg="add mod">
          <ac:chgData name="Šimon Babál" userId="a89ba8ca0e9beb01" providerId="LiveId" clId="{400A62BB-82F3-43A1-AFFD-A6098CBF09EC}" dt="2020-06-22T14:59:52.269" v="3146" actId="1076"/>
          <ac:picMkLst>
            <pc:docMk/>
            <pc:sldMk cId="2857819924" sldId="264"/>
            <ac:picMk id="8" creationId="{3D786748-0D8F-4240-B12B-E34A22E280F9}"/>
          </ac:picMkLst>
        </pc:picChg>
        <pc:cxnChg chg="add">
          <ac:chgData name="Šimon Babál" userId="a89ba8ca0e9beb01" providerId="LiveId" clId="{400A62BB-82F3-43A1-AFFD-A6098CBF09EC}" dt="2020-06-20T14:10:08.627" v="2884" actId="26606"/>
          <ac:cxnSpMkLst>
            <pc:docMk/>
            <pc:sldMk cId="2857819924" sldId="264"/>
            <ac:cxnSpMk id="11" creationId="{2E2F21DC-5F0E-42CF-B89C-C1E25E175CB8}"/>
          </ac:cxnSpMkLst>
        </pc:cxnChg>
      </pc:sldChg>
      <pc:sldChg chg="addSp modSp add mod setBg setClrOvrMap">
        <pc:chgData name="Šimon Babál" userId="a89ba8ca0e9beb01" providerId="LiveId" clId="{400A62BB-82F3-43A1-AFFD-A6098CBF09EC}" dt="2020-06-20T14:11:55.632" v="2895" actId="26606"/>
        <pc:sldMkLst>
          <pc:docMk/>
          <pc:sldMk cId="3276242574" sldId="265"/>
        </pc:sldMkLst>
        <pc:spChg chg="mod">
          <ac:chgData name="Šimon Babál" userId="a89ba8ca0e9beb01" providerId="LiveId" clId="{400A62BB-82F3-43A1-AFFD-A6098CBF09EC}" dt="2020-06-20T14:11:55.632" v="2895" actId="26606"/>
          <ac:spMkLst>
            <pc:docMk/>
            <pc:sldMk cId="3276242574" sldId="265"/>
            <ac:spMk id="2" creationId="{3B5DE224-4257-4494-BDE8-E2B5C7AFCEBC}"/>
          </ac:spMkLst>
        </pc:spChg>
        <pc:spChg chg="mod">
          <ac:chgData name="Šimon Babál" userId="a89ba8ca0e9beb01" providerId="LiveId" clId="{400A62BB-82F3-43A1-AFFD-A6098CBF09EC}" dt="2020-06-20T14:11:55.632" v="2895" actId="26606"/>
          <ac:spMkLst>
            <pc:docMk/>
            <pc:sldMk cId="3276242574" sldId="265"/>
            <ac:spMk id="3" creationId="{B48AEDEB-7E10-4979-90AE-C3C6B2EC3FB1}"/>
          </ac:spMkLst>
        </pc:spChg>
        <pc:spChg chg="mod">
          <ac:chgData name="Šimon Babál" userId="a89ba8ca0e9beb01" providerId="LiveId" clId="{400A62BB-82F3-43A1-AFFD-A6098CBF09EC}" dt="2020-06-20T14:11:55.632" v="2895" actId="26606"/>
          <ac:spMkLst>
            <pc:docMk/>
            <pc:sldMk cId="3276242574" sldId="265"/>
            <ac:spMk id="4" creationId="{C57C1305-A771-4150-9340-1B5181ED5941}"/>
          </ac:spMkLst>
        </pc:spChg>
        <pc:spChg chg="add">
          <ac:chgData name="Šimon Babál" userId="a89ba8ca0e9beb01" providerId="LiveId" clId="{400A62BB-82F3-43A1-AFFD-A6098CBF09EC}" dt="2020-06-20T14:11:55.632" v="2895" actId="26606"/>
          <ac:spMkLst>
            <pc:docMk/>
            <pc:sldMk cId="3276242574" sldId="265"/>
            <ac:spMk id="9" creationId="{AD2D45C7-2E37-44FD-AC77-116CD14B9ED9}"/>
          </ac:spMkLst>
        </pc:spChg>
        <pc:spChg chg="add">
          <ac:chgData name="Šimon Babál" userId="a89ba8ca0e9beb01" providerId="LiveId" clId="{400A62BB-82F3-43A1-AFFD-A6098CBF09EC}" dt="2020-06-20T14:11:55.632" v="2895" actId="26606"/>
          <ac:spMkLst>
            <pc:docMk/>
            <pc:sldMk cId="3276242574" sldId="265"/>
            <ac:spMk id="11" creationId="{1FF88480-2CF1-4C54-8CE3-2CA9CD9FF896}"/>
          </ac:spMkLst>
        </pc:spChg>
      </pc:sldChg>
      <pc:sldChg chg="addSp modSp add mod setBg setClrOvrMap">
        <pc:chgData name="Šimon Babál" userId="a89ba8ca0e9beb01" providerId="LiveId" clId="{400A62BB-82F3-43A1-AFFD-A6098CBF09EC}" dt="2020-06-20T14:12:17.822" v="2896" actId="26606"/>
        <pc:sldMkLst>
          <pc:docMk/>
          <pc:sldMk cId="3006516795" sldId="266"/>
        </pc:sldMkLst>
        <pc:spChg chg="mod">
          <ac:chgData name="Šimon Babál" userId="a89ba8ca0e9beb01" providerId="LiveId" clId="{400A62BB-82F3-43A1-AFFD-A6098CBF09EC}" dt="2020-06-20T14:12:17.822" v="2896" actId="26606"/>
          <ac:spMkLst>
            <pc:docMk/>
            <pc:sldMk cId="3006516795" sldId="266"/>
            <ac:spMk id="2" creationId="{37684A0F-22A6-4A3C-9858-CA6816729BFF}"/>
          </ac:spMkLst>
        </pc:spChg>
        <pc:spChg chg="mod">
          <ac:chgData name="Šimon Babál" userId="a89ba8ca0e9beb01" providerId="LiveId" clId="{400A62BB-82F3-43A1-AFFD-A6098CBF09EC}" dt="2020-06-20T14:12:17.822" v="2896" actId="26606"/>
          <ac:spMkLst>
            <pc:docMk/>
            <pc:sldMk cId="3006516795" sldId="266"/>
            <ac:spMk id="3" creationId="{80A301CD-45B8-490B-B241-23A8F36160F9}"/>
          </ac:spMkLst>
        </pc:spChg>
        <pc:spChg chg="mod">
          <ac:chgData name="Šimon Babál" userId="a89ba8ca0e9beb01" providerId="LiveId" clId="{400A62BB-82F3-43A1-AFFD-A6098CBF09EC}" dt="2020-06-20T14:12:17.822" v="2896" actId="26606"/>
          <ac:spMkLst>
            <pc:docMk/>
            <pc:sldMk cId="3006516795" sldId="266"/>
            <ac:spMk id="4" creationId="{8E44E951-C42A-4AAD-9F93-1C9C93F5BF7C}"/>
          </ac:spMkLst>
        </pc:spChg>
        <pc:spChg chg="add">
          <ac:chgData name="Šimon Babál" userId="a89ba8ca0e9beb01" providerId="LiveId" clId="{400A62BB-82F3-43A1-AFFD-A6098CBF09EC}" dt="2020-06-20T14:12:17.822" v="2896" actId="26606"/>
          <ac:spMkLst>
            <pc:docMk/>
            <pc:sldMk cId="3006516795" sldId="266"/>
            <ac:spMk id="19" creationId="{7E134C76-7FB4-4BB7-9322-DD8A4B179ACD}"/>
          </ac:spMkLst>
        </pc:spChg>
        <pc:spChg chg="add">
          <ac:chgData name="Šimon Babál" userId="a89ba8ca0e9beb01" providerId="LiveId" clId="{400A62BB-82F3-43A1-AFFD-A6098CBF09EC}" dt="2020-06-20T14:12:17.822" v="2896" actId="26606"/>
          <ac:spMkLst>
            <pc:docMk/>
            <pc:sldMk cId="3006516795" sldId="266"/>
            <ac:spMk id="21" creationId="{C0C57804-4F33-4D85-AA3E-DA0F214BBD91}"/>
          </ac:spMkLst>
        </pc:spChg>
        <pc:cxnChg chg="add">
          <ac:chgData name="Šimon Babál" userId="a89ba8ca0e9beb01" providerId="LiveId" clId="{400A62BB-82F3-43A1-AFFD-A6098CBF09EC}" dt="2020-06-20T14:12:17.822" v="2896" actId="26606"/>
          <ac:cxnSpMkLst>
            <pc:docMk/>
            <pc:sldMk cId="3006516795" sldId="266"/>
            <ac:cxnSpMk id="9" creationId="{FEB90296-CFE0-401D-9CA3-32966EC4F01D}"/>
          </ac:cxnSpMkLst>
        </pc:cxnChg>
        <pc:cxnChg chg="add">
          <ac:chgData name="Šimon Babál" userId="a89ba8ca0e9beb01" providerId="LiveId" clId="{400A62BB-82F3-43A1-AFFD-A6098CBF09EC}" dt="2020-06-20T14:12:17.822" v="2896" actId="26606"/>
          <ac:cxnSpMkLst>
            <pc:docMk/>
            <pc:sldMk cId="3006516795" sldId="266"/>
            <ac:cxnSpMk id="11" creationId="{08C9B4EE-7611-4ED9-B356-7BDD377C39B0}"/>
          </ac:cxnSpMkLst>
        </pc:cxnChg>
        <pc:cxnChg chg="add">
          <ac:chgData name="Šimon Babál" userId="a89ba8ca0e9beb01" providerId="LiveId" clId="{400A62BB-82F3-43A1-AFFD-A6098CBF09EC}" dt="2020-06-20T14:12:17.822" v="2896" actId="26606"/>
          <ac:cxnSpMkLst>
            <pc:docMk/>
            <pc:sldMk cId="3006516795" sldId="266"/>
            <ac:cxnSpMk id="13" creationId="{4A4F266A-F2F7-47CD-8BBC-E3777E982FD2}"/>
          </ac:cxnSpMkLst>
        </pc:cxnChg>
        <pc:cxnChg chg="add">
          <ac:chgData name="Šimon Babál" userId="a89ba8ca0e9beb01" providerId="LiveId" clId="{400A62BB-82F3-43A1-AFFD-A6098CBF09EC}" dt="2020-06-20T14:12:17.822" v="2896" actId="26606"/>
          <ac:cxnSpMkLst>
            <pc:docMk/>
            <pc:sldMk cId="3006516795" sldId="266"/>
            <ac:cxnSpMk id="15" creationId="{20D69C80-8919-4A32-B897-F2A21F940574}"/>
          </ac:cxnSpMkLst>
        </pc:cxnChg>
        <pc:cxnChg chg="add">
          <ac:chgData name="Šimon Babál" userId="a89ba8ca0e9beb01" providerId="LiveId" clId="{400A62BB-82F3-43A1-AFFD-A6098CBF09EC}" dt="2020-06-20T14:12:17.822" v="2896" actId="26606"/>
          <ac:cxnSpMkLst>
            <pc:docMk/>
            <pc:sldMk cId="3006516795" sldId="266"/>
            <ac:cxnSpMk id="17" creationId="{F427B072-CC5B-481B-9719-8CD4C54444BE}"/>
          </ac:cxnSpMkLst>
        </pc:cxnChg>
      </pc:sldChg>
      <pc:sldChg chg="addSp delSp modSp add mod setBg">
        <pc:chgData name="Šimon Babál" userId="a89ba8ca0e9beb01" providerId="LiveId" clId="{400A62BB-82F3-43A1-AFFD-A6098CBF09EC}" dt="2020-06-20T14:03:54.327" v="2848" actId="26606"/>
        <pc:sldMkLst>
          <pc:docMk/>
          <pc:sldMk cId="2386235148" sldId="267"/>
        </pc:sldMkLst>
        <pc:spChg chg="mod ord">
          <ac:chgData name="Šimon Babál" userId="a89ba8ca0e9beb01" providerId="LiveId" clId="{400A62BB-82F3-43A1-AFFD-A6098CBF09EC}" dt="2020-06-20T14:03:54.327" v="2848" actId="26606"/>
          <ac:spMkLst>
            <pc:docMk/>
            <pc:sldMk cId="2386235148" sldId="267"/>
            <ac:spMk id="2" creationId="{2C0C4BA3-058D-49AD-8B45-2FE1254A7865}"/>
          </ac:spMkLst>
        </pc:spChg>
        <pc:spChg chg="del mod">
          <ac:chgData name="Šimon Babál" userId="a89ba8ca0e9beb01" providerId="LiveId" clId="{400A62BB-82F3-43A1-AFFD-A6098CBF09EC}" dt="2020-06-20T14:03:22.287" v="2844" actId="26606"/>
          <ac:spMkLst>
            <pc:docMk/>
            <pc:sldMk cId="2386235148" sldId="267"/>
            <ac:spMk id="3" creationId="{7CE7CBEA-9726-4015-96B3-EFF9B6781D1E}"/>
          </ac:spMkLst>
        </pc:spChg>
        <pc:spChg chg="mod ord">
          <ac:chgData name="Šimon Babál" userId="a89ba8ca0e9beb01" providerId="LiveId" clId="{400A62BB-82F3-43A1-AFFD-A6098CBF09EC}" dt="2020-06-20T14:03:54.327" v="2848" actId="26606"/>
          <ac:spMkLst>
            <pc:docMk/>
            <pc:sldMk cId="2386235148" sldId="267"/>
            <ac:spMk id="4" creationId="{EB741286-03D8-4223-841B-5E3411D30C9A}"/>
          </ac:spMkLst>
        </pc:spChg>
        <pc:spChg chg="add del">
          <ac:chgData name="Šimon Babál" userId="a89ba8ca0e9beb01" providerId="LiveId" clId="{400A62BB-82F3-43A1-AFFD-A6098CBF09EC}" dt="2020-06-20T14:03:22.287" v="2844" actId="26606"/>
          <ac:spMkLst>
            <pc:docMk/>
            <pc:sldMk cId="2386235148" sldId="267"/>
            <ac:spMk id="9" creationId="{290FE681-1E05-478A-89DC-5F7AB37CFD77}"/>
          </ac:spMkLst>
        </pc:spChg>
        <pc:spChg chg="add del">
          <ac:chgData name="Šimon Babál" userId="a89ba8ca0e9beb01" providerId="LiveId" clId="{400A62BB-82F3-43A1-AFFD-A6098CBF09EC}" dt="2020-06-20T14:03:54.327" v="2848" actId="26606"/>
          <ac:spMkLst>
            <pc:docMk/>
            <pc:sldMk cId="2386235148" sldId="267"/>
            <ac:spMk id="17" creationId="{2C33F367-76E5-4D2A-96B1-4FD443CDD1CF}"/>
          </ac:spMkLst>
        </pc:spChg>
        <pc:spChg chg="add del">
          <ac:chgData name="Šimon Babál" userId="a89ba8ca0e9beb01" providerId="LiveId" clId="{400A62BB-82F3-43A1-AFFD-A6098CBF09EC}" dt="2020-06-20T14:03:54.327" v="2848" actId="26606"/>
          <ac:spMkLst>
            <pc:docMk/>
            <pc:sldMk cId="2386235148" sldId="267"/>
            <ac:spMk id="19" creationId="{6F769419-3E73-449D-B62A-0CDEC946A679}"/>
          </ac:spMkLst>
        </pc:spChg>
        <pc:grpChg chg="add del">
          <ac:chgData name="Šimon Babál" userId="a89ba8ca0e9beb01" providerId="LiveId" clId="{400A62BB-82F3-43A1-AFFD-A6098CBF09EC}" dt="2020-06-20T14:03:54.327" v="2848" actId="26606"/>
          <ac:grpSpMkLst>
            <pc:docMk/>
            <pc:sldMk cId="2386235148" sldId="267"/>
            <ac:grpSpMk id="21" creationId="{A6515200-42F9-488F-9895-6CDBCD1E87C8}"/>
          </ac:grpSpMkLst>
        </pc:grpChg>
        <pc:graphicFrameChg chg="add mod modGraphic">
          <ac:chgData name="Šimon Babál" userId="a89ba8ca0e9beb01" providerId="LiveId" clId="{400A62BB-82F3-43A1-AFFD-A6098CBF09EC}" dt="2020-06-20T14:03:54.327" v="2848" actId="26606"/>
          <ac:graphicFrameMkLst>
            <pc:docMk/>
            <pc:sldMk cId="2386235148" sldId="267"/>
            <ac:graphicFrameMk id="13" creationId="{B040BD8D-0DB6-4630-8A90-BED5F9865FCF}"/>
          </ac:graphicFrameMkLst>
        </pc:graphicFrameChg>
        <pc:cxnChg chg="add del">
          <ac:chgData name="Šimon Babál" userId="a89ba8ca0e9beb01" providerId="LiveId" clId="{400A62BB-82F3-43A1-AFFD-A6098CBF09EC}" dt="2020-06-20T14:03:22.287" v="2844" actId="26606"/>
          <ac:cxnSpMkLst>
            <pc:docMk/>
            <pc:sldMk cId="2386235148" sldId="267"/>
            <ac:cxnSpMk id="11" creationId="{2E2F21DC-5F0E-42CF-B89C-C1E25E175CB8}"/>
          </ac:cxnSpMkLst>
        </pc:cxnChg>
      </pc:sldChg>
      <pc:sldChg chg="addSp delSp modSp add mod setBg delDesignElem">
        <pc:chgData name="Šimon Babál" userId="a89ba8ca0e9beb01" providerId="LiveId" clId="{400A62BB-82F3-43A1-AFFD-A6098CBF09EC}" dt="2020-06-23T20:11:12.123" v="3485"/>
        <pc:sldMkLst>
          <pc:docMk/>
          <pc:sldMk cId="4201865254" sldId="268"/>
        </pc:sldMkLst>
        <pc:spChg chg="mod ord">
          <ac:chgData name="Šimon Babál" userId="a89ba8ca0e9beb01" providerId="LiveId" clId="{400A62BB-82F3-43A1-AFFD-A6098CBF09EC}" dt="2020-06-20T14:02:59.399" v="2843" actId="26606"/>
          <ac:spMkLst>
            <pc:docMk/>
            <pc:sldMk cId="4201865254" sldId="268"/>
            <ac:spMk id="2" creationId="{2C0C4BA3-058D-49AD-8B45-2FE1254A7865}"/>
          </ac:spMkLst>
        </pc:spChg>
        <pc:spChg chg="add del mod">
          <ac:chgData name="Šimon Babál" userId="a89ba8ca0e9beb01" providerId="LiveId" clId="{400A62BB-82F3-43A1-AFFD-A6098CBF09EC}" dt="2020-06-20T14:02:59.399" v="2843" actId="26606"/>
          <ac:spMkLst>
            <pc:docMk/>
            <pc:sldMk cId="4201865254" sldId="268"/>
            <ac:spMk id="3" creationId="{7CE7CBEA-9726-4015-96B3-EFF9B6781D1E}"/>
          </ac:spMkLst>
        </pc:spChg>
        <pc:spChg chg="mod">
          <ac:chgData name="Šimon Babál" userId="a89ba8ca0e9beb01" providerId="LiveId" clId="{400A62BB-82F3-43A1-AFFD-A6098CBF09EC}" dt="2020-06-20T14:02:59.399" v="2843" actId="26606"/>
          <ac:spMkLst>
            <pc:docMk/>
            <pc:sldMk cId="4201865254" sldId="268"/>
            <ac:spMk id="4" creationId="{EB741286-03D8-4223-841B-5E3411D30C9A}"/>
          </ac:spMkLst>
        </pc:spChg>
        <pc:spChg chg="add del">
          <ac:chgData name="Šimon Babál" userId="a89ba8ca0e9beb01" providerId="LiveId" clId="{400A62BB-82F3-43A1-AFFD-A6098CBF09EC}" dt="2020-06-20T14:02:37.856" v="2838" actId="26606"/>
          <ac:spMkLst>
            <pc:docMk/>
            <pc:sldMk cId="4201865254" sldId="268"/>
            <ac:spMk id="6" creationId="{290FE681-1E05-478A-89DC-5F7AB37CFD77}"/>
          </ac:spMkLst>
        </pc:spChg>
        <pc:spChg chg="del">
          <ac:chgData name="Šimon Babál" userId="a89ba8ca0e9beb01" providerId="LiveId" clId="{400A62BB-82F3-43A1-AFFD-A6098CBF09EC}" dt="2020-06-20T13:58:22.545" v="2805"/>
          <ac:spMkLst>
            <pc:docMk/>
            <pc:sldMk cId="4201865254" sldId="268"/>
            <ac:spMk id="9" creationId="{290FE681-1E05-478A-89DC-5F7AB37CFD77}"/>
          </ac:spMkLst>
        </pc:spChg>
        <pc:spChg chg="add del">
          <ac:chgData name="Šimon Babál" userId="a89ba8ca0e9beb01" providerId="LiveId" clId="{400A62BB-82F3-43A1-AFFD-A6098CBF09EC}" dt="2020-06-20T14:02:51.411" v="2840" actId="26606"/>
          <ac:spMkLst>
            <pc:docMk/>
            <pc:sldMk cId="4201865254" sldId="268"/>
            <ac:spMk id="10" creationId="{2C33F367-76E5-4D2A-96B1-4FD443CDD1CF}"/>
          </ac:spMkLst>
        </pc:spChg>
        <pc:spChg chg="add del">
          <ac:chgData name="Šimon Babál" userId="a89ba8ca0e9beb01" providerId="LiveId" clId="{400A62BB-82F3-43A1-AFFD-A6098CBF09EC}" dt="2020-06-20T14:02:51.411" v="2840" actId="26606"/>
          <ac:spMkLst>
            <pc:docMk/>
            <pc:sldMk cId="4201865254" sldId="268"/>
            <ac:spMk id="12" creationId="{6F769419-3E73-449D-B62A-0CDEC946A679}"/>
          </ac:spMkLst>
        </pc:spChg>
        <pc:spChg chg="add del">
          <ac:chgData name="Šimon Babál" userId="a89ba8ca0e9beb01" providerId="LiveId" clId="{400A62BB-82F3-43A1-AFFD-A6098CBF09EC}" dt="2020-06-20T14:02:59.362" v="2842" actId="26606"/>
          <ac:spMkLst>
            <pc:docMk/>
            <pc:sldMk cId="4201865254" sldId="268"/>
            <ac:spMk id="21" creationId="{56D131F1-A2D1-4005-A4D4-3E6CED0BFE44}"/>
          </ac:spMkLst>
        </pc:spChg>
        <pc:spChg chg="add del">
          <ac:chgData name="Šimon Babál" userId="a89ba8ca0e9beb01" providerId="LiveId" clId="{400A62BB-82F3-43A1-AFFD-A6098CBF09EC}" dt="2020-06-20T14:02:59.362" v="2842" actId="26606"/>
          <ac:spMkLst>
            <pc:docMk/>
            <pc:sldMk cId="4201865254" sldId="268"/>
            <ac:spMk id="22" creationId="{81A7082F-8898-45F9-9051-28EFBA30FD82}"/>
          </ac:spMkLst>
        </pc:spChg>
        <pc:spChg chg="add del">
          <ac:chgData name="Šimon Babál" userId="a89ba8ca0e9beb01" providerId="LiveId" clId="{400A62BB-82F3-43A1-AFFD-A6098CBF09EC}" dt="2020-06-20T14:02:59.362" v="2842" actId="26606"/>
          <ac:spMkLst>
            <pc:docMk/>
            <pc:sldMk cId="4201865254" sldId="268"/>
            <ac:spMk id="23" creationId="{7CE7CBEA-9726-4015-96B3-EFF9B6781D1E}"/>
          </ac:spMkLst>
        </pc:spChg>
        <pc:spChg chg="add">
          <ac:chgData name="Šimon Babál" userId="a89ba8ca0e9beb01" providerId="LiveId" clId="{400A62BB-82F3-43A1-AFFD-A6098CBF09EC}" dt="2020-06-20T14:02:59.399" v="2843" actId="26606"/>
          <ac:spMkLst>
            <pc:docMk/>
            <pc:sldMk cId="4201865254" sldId="268"/>
            <ac:spMk id="25" creationId="{2C33F367-76E5-4D2A-96B1-4FD443CDD1CF}"/>
          </ac:spMkLst>
        </pc:spChg>
        <pc:spChg chg="add">
          <ac:chgData name="Šimon Babál" userId="a89ba8ca0e9beb01" providerId="LiveId" clId="{400A62BB-82F3-43A1-AFFD-A6098CBF09EC}" dt="2020-06-20T14:02:59.399" v="2843" actId="26606"/>
          <ac:spMkLst>
            <pc:docMk/>
            <pc:sldMk cId="4201865254" sldId="268"/>
            <ac:spMk id="26" creationId="{6F769419-3E73-449D-B62A-0CDEC946A679}"/>
          </ac:spMkLst>
        </pc:spChg>
        <pc:grpChg chg="add del">
          <ac:chgData name="Šimon Babál" userId="a89ba8ca0e9beb01" providerId="LiveId" clId="{400A62BB-82F3-43A1-AFFD-A6098CBF09EC}" dt="2020-06-20T14:02:51.411" v="2840" actId="26606"/>
          <ac:grpSpMkLst>
            <pc:docMk/>
            <pc:sldMk cId="4201865254" sldId="268"/>
            <ac:grpSpMk id="14" creationId="{A6515200-42F9-488F-9895-6CDBCD1E87C8}"/>
          </ac:grpSpMkLst>
        </pc:grpChg>
        <pc:grpChg chg="add">
          <ac:chgData name="Šimon Babál" userId="a89ba8ca0e9beb01" providerId="LiveId" clId="{400A62BB-82F3-43A1-AFFD-A6098CBF09EC}" dt="2020-06-20T14:02:59.399" v="2843" actId="26606"/>
          <ac:grpSpMkLst>
            <pc:docMk/>
            <pc:sldMk cId="4201865254" sldId="268"/>
            <ac:grpSpMk id="27" creationId="{A6515200-42F9-488F-9895-6CDBCD1E87C8}"/>
          </ac:grpSpMkLst>
        </pc:grpChg>
        <pc:graphicFrameChg chg="add del">
          <ac:chgData name="Šimon Babál" userId="a89ba8ca0e9beb01" providerId="LiveId" clId="{400A62BB-82F3-43A1-AFFD-A6098CBF09EC}" dt="2020-06-20T14:02:51.411" v="2840" actId="26606"/>
          <ac:graphicFrameMkLst>
            <pc:docMk/>
            <pc:sldMk cId="4201865254" sldId="268"/>
            <ac:graphicFrameMk id="13" creationId="{57777643-483B-4781-A1FE-B574E737E7BD}"/>
          </ac:graphicFrameMkLst>
        </pc:graphicFrameChg>
        <pc:graphicFrameChg chg="add mod">
          <ac:chgData name="Šimon Babál" userId="a89ba8ca0e9beb01" providerId="LiveId" clId="{400A62BB-82F3-43A1-AFFD-A6098CBF09EC}" dt="2020-06-23T18:09:42.495" v="3433" actId="14100"/>
          <ac:graphicFrameMkLst>
            <pc:docMk/>
            <pc:sldMk cId="4201865254" sldId="268"/>
            <ac:graphicFrameMk id="28" creationId="{57777643-483B-4781-A1FE-B574E737E7BD}"/>
          </ac:graphicFrameMkLst>
        </pc:graphicFrameChg>
        <pc:picChg chg="add del mod">
          <ac:chgData name="Šimon Babál" userId="a89ba8ca0e9beb01" providerId="LiveId" clId="{400A62BB-82F3-43A1-AFFD-A6098CBF09EC}" dt="2020-06-23T20:11:12.123" v="3485"/>
          <ac:picMkLst>
            <pc:docMk/>
            <pc:sldMk cId="4201865254" sldId="268"/>
            <ac:picMk id="3" creationId="{D90A40F3-5DDF-4C05-8486-A71385692309}"/>
          </ac:picMkLst>
        </pc:picChg>
        <pc:cxnChg chg="add del">
          <ac:chgData name="Šimon Babál" userId="a89ba8ca0e9beb01" providerId="LiveId" clId="{400A62BB-82F3-43A1-AFFD-A6098CBF09EC}" dt="2020-06-20T14:02:37.856" v="2838" actId="26606"/>
          <ac:cxnSpMkLst>
            <pc:docMk/>
            <pc:sldMk cId="4201865254" sldId="268"/>
            <ac:cxnSpMk id="7" creationId="{2E2F21DC-5F0E-42CF-B89C-C1E25E175CB8}"/>
          </ac:cxnSpMkLst>
        </pc:cxnChg>
        <pc:cxnChg chg="del">
          <ac:chgData name="Šimon Babál" userId="a89ba8ca0e9beb01" providerId="LiveId" clId="{400A62BB-82F3-43A1-AFFD-A6098CBF09EC}" dt="2020-06-20T13:58:22.545" v="2805"/>
          <ac:cxnSpMkLst>
            <pc:docMk/>
            <pc:sldMk cId="4201865254" sldId="268"/>
            <ac:cxnSpMk id="11" creationId="{2E2F21DC-5F0E-42CF-B89C-C1E25E175CB8}"/>
          </ac:cxnSpMkLst>
        </pc:cxnChg>
      </pc:sldChg>
      <pc:sldChg chg="addSp modSp add mod setBg">
        <pc:chgData name="Šimon Babál" userId="a89ba8ca0e9beb01" providerId="LiveId" clId="{400A62BB-82F3-43A1-AFFD-A6098CBF09EC}" dt="2020-06-23T20:14:34.831" v="3620" actId="20577"/>
        <pc:sldMkLst>
          <pc:docMk/>
          <pc:sldMk cId="1719980075" sldId="269"/>
        </pc:sldMkLst>
        <pc:spChg chg="mod">
          <ac:chgData name="Šimon Babál" userId="a89ba8ca0e9beb01" providerId="LiveId" clId="{400A62BB-82F3-43A1-AFFD-A6098CBF09EC}" dt="2020-06-23T20:13:19.909" v="3510" actId="20577"/>
          <ac:spMkLst>
            <pc:docMk/>
            <pc:sldMk cId="1719980075" sldId="269"/>
            <ac:spMk id="2" creationId="{7852C75D-45FA-4F51-97E0-073669961058}"/>
          </ac:spMkLst>
        </pc:spChg>
        <pc:spChg chg="mod">
          <ac:chgData name="Šimon Babál" userId="a89ba8ca0e9beb01" providerId="LiveId" clId="{400A62BB-82F3-43A1-AFFD-A6098CBF09EC}" dt="2020-06-23T20:14:34.831" v="3620" actId="20577"/>
          <ac:spMkLst>
            <pc:docMk/>
            <pc:sldMk cId="1719980075" sldId="269"/>
            <ac:spMk id="3" creationId="{8D5F52A0-664D-4E4E-BFEF-52EA4A102EE9}"/>
          </ac:spMkLst>
        </pc:spChg>
        <pc:spChg chg="mod">
          <ac:chgData name="Šimon Babál" userId="a89ba8ca0e9beb01" providerId="LiveId" clId="{400A62BB-82F3-43A1-AFFD-A6098CBF09EC}" dt="2020-06-23T20:12:48.153" v="3496" actId="26606"/>
          <ac:spMkLst>
            <pc:docMk/>
            <pc:sldMk cId="1719980075" sldId="269"/>
            <ac:spMk id="4" creationId="{F487876F-D9E7-453C-B1E0-A56011B11B33}"/>
          </ac:spMkLst>
        </pc:spChg>
        <pc:spChg chg="add">
          <ac:chgData name="Šimon Babál" userId="a89ba8ca0e9beb01" providerId="LiveId" clId="{400A62BB-82F3-43A1-AFFD-A6098CBF09EC}" dt="2020-06-23T20:12:48.153" v="3496" actId="26606"/>
          <ac:spMkLst>
            <pc:docMk/>
            <pc:sldMk cId="1719980075" sldId="269"/>
            <ac:spMk id="9" creationId="{290FE681-1E05-478A-89DC-5F7AB37CFD77}"/>
          </ac:spMkLst>
        </pc:spChg>
        <pc:cxnChg chg="add">
          <ac:chgData name="Šimon Babál" userId="a89ba8ca0e9beb01" providerId="LiveId" clId="{400A62BB-82F3-43A1-AFFD-A6098CBF09EC}" dt="2020-06-23T20:12:48.153" v="3496" actId="26606"/>
          <ac:cxnSpMkLst>
            <pc:docMk/>
            <pc:sldMk cId="1719980075" sldId="269"/>
            <ac:cxnSpMk id="11" creationId="{2E2F21DC-5F0E-42CF-B89C-C1E25E175CB8}"/>
          </ac:cxnSpMkLst>
        </pc:cxnChg>
      </pc:sldChg>
      <pc:sldChg chg="delSp modSp add setBg delDesignElem modNotesTx">
        <pc:chgData name="Šimon Babál" userId="a89ba8ca0e9beb01" providerId="LiveId" clId="{400A62BB-82F3-43A1-AFFD-A6098CBF09EC}" dt="2020-06-23T20:17:15.394" v="3647" actId="20577"/>
        <pc:sldMkLst>
          <pc:docMk/>
          <pc:sldMk cId="255072600" sldId="270"/>
        </pc:sldMkLst>
        <pc:spChg chg="del">
          <ac:chgData name="Šimon Babál" userId="a89ba8ca0e9beb01" providerId="LiveId" clId="{400A62BB-82F3-43A1-AFFD-A6098CBF09EC}" dt="2020-06-23T18:09:30.196" v="3431"/>
          <ac:spMkLst>
            <pc:docMk/>
            <pc:sldMk cId="255072600" sldId="270"/>
            <ac:spMk id="17" creationId="{2C33F367-76E5-4D2A-96B1-4FD443CDD1CF}"/>
          </ac:spMkLst>
        </pc:spChg>
        <pc:spChg chg="del">
          <ac:chgData name="Šimon Babál" userId="a89ba8ca0e9beb01" providerId="LiveId" clId="{400A62BB-82F3-43A1-AFFD-A6098CBF09EC}" dt="2020-06-23T18:09:30.196" v="3431"/>
          <ac:spMkLst>
            <pc:docMk/>
            <pc:sldMk cId="255072600" sldId="270"/>
            <ac:spMk id="19" creationId="{6F769419-3E73-449D-B62A-0CDEC946A679}"/>
          </ac:spMkLst>
        </pc:spChg>
        <pc:grpChg chg="del">
          <ac:chgData name="Šimon Babál" userId="a89ba8ca0e9beb01" providerId="LiveId" clId="{400A62BB-82F3-43A1-AFFD-A6098CBF09EC}" dt="2020-06-23T18:09:30.196" v="3431"/>
          <ac:grpSpMkLst>
            <pc:docMk/>
            <pc:sldMk cId="255072600" sldId="270"/>
            <ac:grpSpMk id="21" creationId="{A6515200-42F9-488F-9895-6CDBCD1E87C8}"/>
          </ac:grpSpMkLst>
        </pc:grpChg>
        <pc:graphicFrameChg chg="mod">
          <ac:chgData name="Šimon Babál" userId="a89ba8ca0e9beb01" providerId="LiveId" clId="{400A62BB-82F3-43A1-AFFD-A6098CBF09EC}" dt="2020-06-23T18:10:20.364" v="3473" actId="14100"/>
          <ac:graphicFrameMkLst>
            <pc:docMk/>
            <pc:sldMk cId="255072600" sldId="270"/>
            <ac:graphicFrameMk id="13" creationId="{B040BD8D-0DB6-4630-8A90-BED5F9865FCF}"/>
          </ac:graphicFrameMkLst>
        </pc:graphicFrameChg>
      </pc:sldChg>
      <pc:sldChg chg="addSp modSp add">
        <pc:chgData name="Šimon Babál" userId="a89ba8ca0e9beb01" providerId="LiveId" clId="{400A62BB-82F3-43A1-AFFD-A6098CBF09EC}" dt="2020-06-23T20:45:09.657" v="3648" actId="1076"/>
        <pc:sldMkLst>
          <pc:docMk/>
          <pc:sldMk cId="4279304854" sldId="271"/>
        </pc:sldMkLst>
        <pc:spChg chg="mod">
          <ac:chgData name="Šimon Babál" userId="a89ba8ca0e9beb01" providerId="LiveId" clId="{400A62BB-82F3-43A1-AFFD-A6098CBF09EC}" dt="2020-06-23T20:11:01.249" v="3481" actId="1076"/>
          <ac:spMkLst>
            <pc:docMk/>
            <pc:sldMk cId="4279304854" sldId="271"/>
            <ac:spMk id="12" creationId="{92BFD1F5-D64D-46E2-83A9-2EA6D7028846}"/>
          </ac:spMkLst>
        </pc:spChg>
        <pc:spChg chg="mod">
          <ac:chgData name="Šimon Babál" userId="a89ba8ca0e9beb01" providerId="LiveId" clId="{400A62BB-82F3-43A1-AFFD-A6098CBF09EC}" dt="2020-06-23T20:11:04.888" v="3482" actId="1076"/>
          <ac:spMkLst>
            <pc:docMk/>
            <pc:sldMk cId="4279304854" sldId="271"/>
            <ac:spMk id="17" creationId="{CD7BBEBA-87C4-429A-8756-08761C563BA2}"/>
          </ac:spMkLst>
        </pc:spChg>
        <pc:picChg chg="mod">
          <ac:chgData name="Šimon Babál" userId="a89ba8ca0e9beb01" providerId="LiveId" clId="{400A62BB-82F3-43A1-AFFD-A6098CBF09EC}" dt="2020-06-23T20:11:08.607" v="3484" actId="1076"/>
          <ac:picMkLst>
            <pc:docMk/>
            <pc:sldMk cId="4279304854" sldId="271"/>
            <ac:picMk id="6" creationId="{4084CE5F-ECF2-4B4D-B46E-82D83C6BE3D4}"/>
          </ac:picMkLst>
        </pc:picChg>
        <pc:picChg chg="mod">
          <ac:chgData name="Šimon Babál" userId="a89ba8ca0e9beb01" providerId="LiveId" clId="{400A62BB-82F3-43A1-AFFD-A6098CBF09EC}" dt="2020-06-23T20:11:06.794" v="3483" actId="1076"/>
          <ac:picMkLst>
            <pc:docMk/>
            <pc:sldMk cId="4279304854" sldId="271"/>
            <ac:picMk id="10" creationId="{415EE982-FFFB-4CA3-843A-7996DE421039}"/>
          </ac:picMkLst>
        </pc:picChg>
        <pc:picChg chg="add mod">
          <ac:chgData name="Šimon Babál" userId="a89ba8ca0e9beb01" providerId="LiveId" clId="{400A62BB-82F3-43A1-AFFD-A6098CBF09EC}" dt="2020-06-23T20:45:09.657" v="3648" actId="1076"/>
          <ac:picMkLst>
            <pc:docMk/>
            <pc:sldMk cId="4279304854" sldId="271"/>
            <ac:picMk id="11" creationId="{93C89A78-685D-4C67-BF70-A2BB4C2D1A1F}"/>
          </ac:picMkLst>
        </pc:picChg>
        <pc:picChg chg="mod">
          <ac:chgData name="Šimon Babál" userId="a89ba8ca0e9beb01" providerId="LiveId" clId="{400A62BB-82F3-43A1-AFFD-A6098CBF09EC}" dt="2020-06-23T20:10:48.758" v="3475" actId="1076"/>
          <ac:picMkLst>
            <pc:docMk/>
            <pc:sldMk cId="4279304854" sldId="271"/>
            <ac:picMk id="16" creationId="{21A1BEE0-ED51-4772-A911-90F14EFF685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8D341-B234-4175-8C50-A7B4DA09A0E8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7546FA-FCD2-4D31-86EA-FCF3B7662A8D}">
      <dgm:prSet/>
      <dgm:spPr/>
      <dgm:t>
        <a:bodyPr/>
        <a:lstStyle/>
        <a:p>
          <a:r>
            <a:rPr lang="sk-SK"/>
            <a:t>Predspracovanie pozadia a detekcia čiernych a bielych kláves a priradenie jednotlivých tónov ku klávesom</a:t>
          </a:r>
          <a:endParaRPr lang="en-US"/>
        </a:p>
      </dgm:t>
    </dgm:pt>
    <dgm:pt modelId="{5C729CF9-0E14-46DB-A142-C60F4CE9FF52}" type="parTrans" cxnId="{E5AB56C9-03F4-4D30-BA6C-BFB71EC4F065}">
      <dgm:prSet/>
      <dgm:spPr/>
      <dgm:t>
        <a:bodyPr/>
        <a:lstStyle/>
        <a:p>
          <a:endParaRPr lang="en-US"/>
        </a:p>
      </dgm:t>
    </dgm:pt>
    <dgm:pt modelId="{9CC82203-CB38-4F27-A157-5549E68FEBC4}" type="sibTrans" cxnId="{E5AB56C9-03F4-4D30-BA6C-BFB71EC4F065}">
      <dgm:prSet/>
      <dgm:spPr/>
      <dgm:t>
        <a:bodyPr/>
        <a:lstStyle/>
        <a:p>
          <a:endParaRPr lang="en-US"/>
        </a:p>
      </dgm:t>
    </dgm:pt>
    <dgm:pt modelId="{695D9CC3-A255-4B80-ADBB-7EA2275087BB}">
      <dgm:prSet/>
      <dgm:spPr/>
      <dgm:t>
        <a:bodyPr/>
        <a:lstStyle/>
        <a:p>
          <a:r>
            <a:rPr lang="sk-SK"/>
            <a:t>Rozpoznávanie stlačených kláves vo videu</a:t>
          </a:r>
          <a:endParaRPr lang="en-US"/>
        </a:p>
      </dgm:t>
    </dgm:pt>
    <dgm:pt modelId="{19522BEF-6C2E-479B-B4C4-ACA98953D610}" type="parTrans" cxnId="{CB31D887-54CC-45E1-B150-D6AD45223763}">
      <dgm:prSet/>
      <dgm:spPr/>
      <dgm:t>
        <a:bodyPr/>
        <a:lstStyle/>
        <a:p>
          <a:endParaRPr lang="en-US"/>
        </a:p>
      </dgm:t>
    </dgm:pt>
    <dgm:pt modelId="{DCD68B8C-C6BA-4708-8B50-F8DA7180B1E5}" type="sibTrans" cxnId="{CB31D887-54CC-45E1-B150-D6AD45223763}">
      <dgm:prSet/>
      <dgm:spPr/>
      <dgm:t>
        <a:bodyPr/>
        <a:lstStyle/>
        <a:p>
          <a:endParaRPr lang="en-US"/>
        </a:p>
      </dgm:t>
    </dgm:pt>
    <dgm:pt modelId="{B9B9BFA3-3007-4945-8363-9B87A595115D}">
      <dgm:prSet/>
      <dgm:spPr/>
      <dgm:t>
        <a:bodyPr/>
        <a:lstStyle/>
        <a:p>
          <a:r>
            <a:rPr lang="sk-SK"/>
            <a:t>Uloženie záznamu o stlačených klávesoch vo formáte .midi a .musicxml</a:t>
          </a:r>
          <a:endParaRPr lang="en-US"/>
        </a:p>
      </dgm:t>
    </dgm:pt>
    <dgm:pt modelId="{03004964-45B5-418E-8943-5046E1E83FD4}" type="parTrans" cxnId="{8273177F-B6D1-473C-B545-4C84C872A723}">
      <dgm:prSet/>
      <dgm:spPr/>
      <dgm:t>
        <a:bodyPr/>
        <a:lstStyle/>
        <a:p>
          <a:endParaRPr lang="en-US"/>
        </a:p>
      </dgm:t>
    </dgm:pt>
    <dgm:pt modelId="{1BFED748-FE2F-4ADF-A5A8-AE4629F8AABB}" type="sibTrans" cxnId="{8273177F-B6D1-473C-B545-4C84C872A723}">
      <dgm:prSet/>
      <dgm:spPr/>
      <dgm:t>
        <a:bodyPr/>
        <a:lstStyle/>
        <a:p>
          <a:endParaRPr lang="en-US"/>
        </a:p>
      </dgm:t>
    </dgm:pt>
    <dgm:pt modelId="{424B7872-8096-49F9-B4D8-8AF7D5FF1319}" type="pres">
      <dgm:prSet presAssocID="{5348D341-B234-4175-8C50-A7B4DA09A0E8}" presName="diagram" presStyleCnt="0">
        <dgm:presLayoutVars>
          <dgm:dir/>
          <dgm:resizeHandles val="exact"/>
        </dgm:presLayoutVars>
      </dgm:prSet>
      <dgm:spPr/>
    </dgm:pt>
    <dgm:pt modelId="{B77FAE7C-DD14-4052-A5D4-5C3073061192}" type="pres">
      <dgm:prSet presAssocID="{207546FA-FCD2-4D31-86EA-FCF3B7662A8D}" presName="node" presStyleLbl="node1" presStyleIdx="0" presStyleCnt="3">
        <dgm:presLayoutVars>
          <dgm:bulletEnabled val="1"/>
        </dgm:presLayoutVars>
      </dgm:prSet>
      <dgm:spPr/>
    </dgm:pt>
    <dgm:pt modelId="{3D1B555B-4C5F-405B-92AE-CD68719D04AF}" type="pres">
      <dgm:prSet presAssocID="{9CC82203-CB38-4F27-A157-5549E68FEBC4}" presName="sibTrans" presStyleLbl="sibTrans2D1" presStyleIdx="0" presStyleCnt="2"/>
      <dgm:spPr/>
    </dgm:pt>
    <dgm:pt modelId="{E7B1D446-280B-49C1-9667-6EF110BE5FF6}" type="pres">
      <dgm:prSet presAssocID="{9CC82203-CB38-4F27-A157-5549E68FEBC4}" presName="connectorText" presStyleLbl="sibTrans2D1" presStyleIdx="0" presStyleCnt="2"/>
      <dgm:spPr/>
    </dgm:pt>
    <dgm:pt modelId="{09472999-5536-4C0B-A7BC-67352BBCCD64}" type="pres">
      <dgm:prSet presAssocID="{695D9CC3-A255-4B80-ADBB-7EA2275087BB}" presName="node" presStyleLbl="node1" presStyleIdx="1" presStyleCnt="3">
        <dgm:presLayoutVars>
          <dgm:bulletEnabled val="1"/>
        </dgm:presLayoutVars>
      </dgm:prSet>
      <dgm:spPr/>
    </dgm:pt>
    <dgm:pt modelId="{D3F86F31-7F8C-4831-94D0-B74F1EA423D5}" type="pres">
      <dgm:prSet presAssocID="{DCD68B8C-C6BA-4708-8B50-F8DA7180B1E5}" presName="sibTrans" presStyleLbl="sibTrans2D1" presStyleIdx="1" presStyleCnt="2"/>
      <dgm:spPr/>
    </dgm:pt>
    <dgm:pt modelId="{8CA071AB-D70F-4028-AABC-BBD3A2793CDF}" type="pres">
      <dgm:prSet presAssocID="{DCD68B8C-C6BA-4708-8B50-F8DA7180B1E5}" presName="connectorText" presStyleLbl="sibTrans2D1" presStyleIdx="1" presStyleCnt="2"/>
      <dgm:spPr/>
    </dgm:pt>
    <dgm:pt modelId="{5B3F143C-3494-4F9B-8B2F-18A34D9D32EA}" type="pres">
      <dgm:prSet presAssocID="{B9B9BFA3-3007-4945-8363-9B87A595115D}" presName="node" presStyleLbl="node1" presStyleIdx="2" presStyleCnt="3">
        <dgm:presLayoutVars>
          <dgm:bulletEnabled val="1"/>
        </dgm:presLayoutVars>
      </dgm:prSet>
      <dgm:spPr/>
    </dgm:pt>
  </dgm:ptLst>
  <dgm:cxnLst>
    <dgm:cxn modelId="{DE6D170C-0B5E-419B-B8CF-7D075C1B199B}" type="presOf" srcId="{9CC82203-CB38-4F27-A157-5549E68FEBC4}" destId="{E7B1D446-280B-49C1-9667-6EF110BE5FF6}" srcOrd="1" destOrd="0" presId="urn:microsoft.com/office/officeart/2005/8/layout/process5"/>
    <dgm:cxn modelId="{8A5A710C-AF39-4B78-B671-525E4C2ACFCD}" type="presOf" srcId="{B9B9BFA3-3007-4945-8363-9B87A595115D}" destId="{5B3F143C-3494-4F9B-8B2F-18A34D9D32EA}" srcOrd="0" destOrd="0" presId="urn:microsoft.com/office/officeart/2005/8/layout/process5"/>
    <dgm:cxn modelId="{177A9922-A165-45D5-9A4A-26E2478BD9B2}" type="presOf" srcId="{695D9CC3-A255-4B80-ADBB-7EA2275087BB}" destId="{09472999-5536-4C0B-A7BC-67352BBCCD64}" srcOrd="0" destOrd="0" presId="urn:microsoft.com/office/officeart/2005/8/layout/process5"/>
    <dgm:cxn modelId="{67481F32-A8C0-4EC9-83FD-211DE4BF0065}" type="presOf" srcId="{9CC82203-CB38-4F27-A157-5549E68FEBC4}" destId="{3D1B555B-4C5F-405B-92AE-CD68719D04AF}" srcOrd="0" destOrd="0" presId="urn:microsoft.com/office/officeart/2005/8/layout/process5"/>
    <dgm:cxn modelId="{79D83133-4674-445A-966C-B4CD3250CB35}" type="presOf" srcId="{5348D341-B234-4175-8C50-A7B4DA09A0E8}" destId="{424B7872-8096-49F9-B4D8-8AF7D5FF1319}" srcOrd="0" destOrd="0" presId="urn:microsoft.com/office/officeart/2005/8/layout/process5"/>
    <dgm:cxn modelId="{59F15D50-801D-40AE-B642-E26A7B6DFAD9}" type="presOf" srcId="{DCD68B8C-C6BA-4708-8B50-F8DA7180B1E5}" destId="{8CA071AB-D70F-4028-AABC-BBD3A2793CDF}" srcOrd="1" destOrd="0" presId="urn:microsoft.com/office/officeart/2005/8/layout/process5"/>
    <dgm:cxn modelId="{DC6E8959-A36C-4AF9-A46E-CCB81D8C89DC}" type="presOf" srcId="{207546FA-FCD2-4D31-86EA-FCF3B7662A8D}" destId="{B77FAE7C-DD14-4052-A5D4-5C3073061192}" srcOrd="0" destOrd="0" presId="urn:microsoft.com/office/officeart/2005/8/layout/process5"/>
    <dgm:cxn modelId="{8273177F-B6D1-473C-B545-4C84C872A723}" srcId="{5348D341-B234-4175-8C50-A7B4DA09A0E8}" destId="{B9B9BFA3-3007-4945-8363-9B87A595115D}" srcOrd="2" destOrd="0" parTransId="{03004964-45B5-418E-8943-5046E1E83FD4}" sibTransId="{1BFED748-FE2F-4ADF-A5A8-AE4629F8AABB}"/>
    <dgm:cxn modelId="{CB31D887-54CC-45E1-B150-D6AD45223763}" srcId="{5348D341-B234-4175-8C50-A7B4DA09A0E8}" destId="{695D9CC3-A255-4B80-ADBB-7EA2275087BB}" srcOrd="1" destOrd="0" parTransId="{19522BEF-6C2E-479B-B4C4-ACA98953D610}" sibTransId="{DCD68B8C-C6BA-4708-8B50-F8DA7180B1E5}"/>
    <dgm:cxn modelId="{F65D61A4-CB62-4BCF-8F62-33DF59D07349}" type="presOf" srcId="{DCD68B8C-C6BA-4708-8B50-F8DA7180B1E5}" destId="{D3F86F31-7F8C-4831-94D0-B74F1EA423D5}" srcOrd="0" destOrd="0" presId="urn:microsoft.com/office/officeart/2005/8/layout/process5"/>
    <dgm:cxn modelId="{E5AB56C9-03F4-4D30-BA6C-BFB71EC4F065}" srcId="{5348D341-B234-4175-8C50-A7B4DA09A0E8}" destId="{207546FA-FCD2-4D31-86EA-FCF3B7662A8D}" srcOrd="0" destOrd="0" parTransId="{5C729CF9-0E14-46DB-A142-C60F4CE9FF52}" sibTransId="{9CC82203-CB38-4F27-A157-5549E68FEBC4}"/>
    <dgm:cxn modelId="{AC0A2B85-32CB-4627-AE24-31BE722592BB}" type="presParOf" srcId="{424B7872-8096-49F9-B4D8-8AF7D5FF1319}" destId="{B77FAE7C-DD14-4052-A5D4-5C3073061192}" srcOrd="0" destOrd="0" presId="urn:microsoft.com/office/officeart/2005/8/layout/process5"/>
    <dgm:cxn modelId="{4033902C-874A-431C-B191-4FAD8EC07B63}" type="presParOf" srcId="{424B7872-8096-49F9-B4D8-8AF7D5FF1319}" destId="{3D1B555B-4C5F-405B-92AE-CD68719D04AF}" srcOrd="1" destOrd="0" presId="urn:microsoft.com/office/officeart/2005/8/layout/process5"/>
    <dgm:cxn modelId="{42E32247-D0AA-404B-9A07-0DF1DCA8291D}" type="presParOf" srcId="{3D1B555B-4C5F-405B-92AE-CD68719D04AF}" destId="{E7B1D446-280B-49C1-9667-6EF110BE5FF6}" srcOrd="0" destOrd="0" presId="urn:microsoft.com/office/officeart/2005/8/layout/process5"/>
    <dgm:cxn modelId="{228FBC88-7777-4AF4-96B7-7190C4E0B478}" type="presParOf" srcId="{424B7872-8096-49F9-B4D8-8AF7D5FF1319}" destId="{09472999-5536-4C0B-A7BC-67352BBCCD64}" srcOrd="2" destOrd="0" presId="urn:microsoft.com/office/officeart/2005/8/layout/process5"/>
    <dgm:cxn modelId="{D3429083-5E78-462C-9D1C-72A9AEBD51F3}" type="presParOf" srcId="{424B7872-8096-49F9-B4D8-8AF7D5FF1319}" destId="{D3F86F31-7F8C-4831-94D0-B74F1EA423D5}" srcOrd="3" destOrd="0" presId="urn:microsoft.com/office/officeart/2005/8/layout/process5"/>
    <dgm:cxn modelId="{BF598F1A-9411-4092-936E-4D96A6D5A277}" type="presParOf" srcId="{D3F86F31-7F8C-4831-94D0-B74F1EA423D5}" destId="{8CA071AB-D70F-4028-AABC-BBD3A2793CDF}" srcOrd="0" destOrd="0" presId="urn:microsoft.com/office/officeart/2005/8/layout/process5"/>
    <dgm:cxn modelId="{2D65DBE3-625E-493D-A3F2-24C2B5B1FD81}" type="presParOf" srcId="{424B7872-8096-49F9-B4D8-8AF7D5FF1319}" destId="{5B3F143C-3494-4F9B-8B2F-18A34D9D32EA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E6BD94-C411-4C9E-8383-BEAC987C09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8542580-BF3D-4E76-9287-B4FEC9C05F14}" type="pres">
      <dgm:prSet presAssocID="{1DE6BD94-C411-4C9E-8383-BEAC987C09B6}" presName="Name0" presStyleCnt="0">
        <dgm:presLayoutVars>
          <dgm:dir/>
          <dgm:resizeHandles val="exact"/>
        </dgm:presLayoutVars>
      </dgm:prSet>
      <dgm:spPr/>
    </dgm:pt>
  </dgm:ptLst>
  <dgm:cxnLst>
    <dgm:cxn modelId="{BC1E3238-60AA-4E56-8CC6-8D10E901281E}" type="presOf" srcId="{1DE6BD94-C411-4C9E-8383-BEAC987C09B6}" destId="{E8542580-BF3D-4E76-9287-B4FEC9C05F1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E6BD94-C411-4C9E-8383-BEAC987C09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8542580-BF3D-4E76-9287-B4FEC9C05F14}" type="pres">
      <dgm:prSet presAssocID="{1DE6BD94-C411-4C9E-8383-BEAC987C09B6}" presName="Name0" presStyleCnt="0">
        <dgm:presLayoutVars>
          <dgm:dir/>
          <dgm:resizeHandles val="exact"/>
        </dgm:presLayoutVars>
      </dgm:prSet>
      <dgm:spPr/>
    </dgm:pt>
  </dgm:ptLst>
  <dgm:cxnLst>
    <dgm:cxn modelId="{BC1E3238-60AA-4E56-8CC6-8D10E901281E}" type="presOf" srcId="{1DE6BD94-C411-4C9E-8383-BEAC987C09B6}" destId="{E8542580-BF3D-4E76-9287-B4FEC9C05F1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0B66B8-3EEA-4901-BA18-E6F14618D46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60A73BE-40A3-4C45-9E82-3FA97B8C226E}">
      <dgm:prSet/>
      <dgm:spPr/>
      <dgm:t>
        <a:bodyPr/>
        <a:lstStyle/>
        <a:p>
          <a:r>
            <a:rPr lang="sk-SK" dirty="0"/>
            <a:t>Ako by ste navrhli čo najlepšie možné vyriešenie vašej implementácie tak, aby bežala v reálnom čase?</a:t>
          </a:r>
          <a:endParaRPr lang="en-US" dirty="0"/>
        </a:p>
      </dgm:t>
    </dgm:pt>
    <dgm:pt modelId="{1AD3132F-8E1A-4942-AD5F-9F31B14769C3}" type="parTrans" cxnId="{6D7B0576-6AC8-4C34-9125-D3DBC8E1CF76}">
      <dgm:prSet/>
      <dgm:spPr/>
      <dgm:t>
        <a:bodyPr/>
        <a:lstStyle/>
        <a:p>
          <a:endParaRPr lang="en-US"/>
        </a:p>
      </dgm:t>
    </dgm:pt>
    <dgm:pt modelId="{6367C77D-C2B5-44FD-B28F-F4E044D76940}" type="sibTrans" cxnId="{6D7B0576-6AC8-4C34-9125-D3DBC8E1CF76}">
      <dgm:prSet/>
      <dgm:spPr/>
      <dgm:t>
        <a:bodyPr/>
        <a:lstStyle/>
        <a:p>
          <a:endParaRPr lang="en-US"/>
        </a:p>
      </dgm:t>
    </dgm:pt>
    <dgm:pt modelId="{6EF4CAFA-25D5-47E0-8C4A-1E59E608D67B}">
      <dgm:prSet/>
      <dgm:spPr/>
      <dgm:t>
        <a:bodyPr/>
        <a:lstStyle/>
        <a:p>
          <a:r>
            <a:rPr lang="sk-SK" dirty="0"/>
            <a:t>Bolo by možné použiť vaše riešenie aj na rozpoznanie tónov hrania na </a:t>
          </a:r>
          <a:r>
            <a:rPr lang="sk-SK" dirty="0" err="1"/>
            <a:t>keyboarde</a:t>
          </a:r>
          <a:r>
            <a:rPr lang="sk-SK" dirty="0"/>
            <a:t>? Bolo by to identické alebo by vyššia lesklosť kláves mohla byť možnou komplikáciou?</a:t>
          </a:r>
          <a:endParaRPr lang="en-US" dirty="0"/>
        </a:p>
      </dgm:t>
    </dgm:pt>
    <dgm:pt modelId="{02175AAF-DE19-423D-AFC9-F2EC116A7E47}" type="parTrans" cxnId="{8E24CCEA-3A58-4769-9E33-C63B0097D23C}">
      <dgm:prSet/>
      <dgm:spPr/>
      <dgm:t>
        <a:bodyPr/>
        <a:lstStyle/>
        <a:p>
          <a:endParaRPr lang="en-US"/>
        </a:p>
      </dgm:t>
    </dgm:pt>
    <dgm:pt modelId="{C2AAE3ED-6A48-4974-9C88-6CDE96AAF7D1}" type="sibTrans" cxnId="{8E24CCEA-3A58-4769-9E33-C63B0097D23C}">
      <dgm:prSet/>
      <dgm:spPr/>
      <dgm:t>
        <a:bodyPr/>
        <a:lstStyle/>
        <a:p>
          <a:endParaRPr lang="en-US"/>
        </a:p>
      </dgm:t>
    </dgm:pt>
    <dgm:pt modelId="{52258186-6202-4EB3-8FFF-300FB4AFF945}" type="pres">
      <dgm:prSet presAssocID="{430B66B8-3EEA-4901-BA18-E6F14618D46E}" presName="vert0" presStyleCnt="0">
        <dgm:presLayoutVars>
          <dgm:dir/>
          <dgm:animOne val="branch"/>
          <dgm:animLvl val="lvl"/>
        </dgm:presLayoutVars>
      </dgm:prSet>
      <dgm:spPr/>
    </dgm:pt>
    <dgm:pt modelId="{6225522D-6AD1-4C46-9B2F-B8D5BD2E164C}" type="pres">
      <dgm:prSet presAssocID="{D60A73BE-40A3-4C45-9E82-3FA97B8C226E}" presName="thickLine" presStyleLbl="alignNode1" presStyleIdx="0" presStyleCnt="2"/>
      <dgm:spPr/>
    </dgm:pt>
    <dgm:pt modelId="{E9B785A4-1024-4137-B3C1-450AFA7DB142}" type="pres">
      <dgm:prSet presAssocID="{D60A73BE-40A3-4C45-9E82-3FA97B8C226E}" presName="horz1" presStyleCnt="0"/>
      <dgm:spPr/>
    </dgm:pt>
    <dgm:pt modelId="{57D985DE-2E11-46EF-A457-8BFDB5F1B9B1}" type="pres">
      <dgm:prSet presAssocID="{D60A73BE-40A3-4C45-9E82-3FA97B8C226E}" presName="tx1" presStyleLbl="revTx" presStyleIdx="0" presStyleCnt="2"/>
      <dgm:spPr/>
    </dgm:pt>
    <dgm:pt modelId="{5BF0D48E-ED8A-4EBB-8E35-2465B495F4F6}" type="pres">
      <dgm:prSet presAssocID="{D60A73BE-40A3-4C45-9E82-3FA97B8C226E}" presName="vert1" presStyleCnt="0"/>
      <dgm:spPr/>
    </dgm:pt>
    <dgm:pt modelId="{1FBBBC28-0DC6-4B4F-B9CC-7C20544F1987}" type="pres">
      <dgm:prSet presAssocID="{6EF4CAFA-25D5-47E0-8C4A-1E59E608D67B}" presName="thickLine" presStyleLbl="alignNode1" presStyleIdx="1" presStyleCnt="2"/>
      <dgm:spPr/>
    </dgm:pt>
    <dgm:pt modelId="{443CB0E4-5C90-4C9D-9543-DE8F1D44E897}" type="pres">
      <dgm:prSet presAssocID="{6EF4CAFA-25D5-47E0-8C4A-1E59E608D67B}" presName="horz1" presStyleCnt="0"/>
      <dgm:spPr/>
    </dgm:pt>
    <dgm:pt modelId="{81CB37D7-63FC-43B7-A819-4AFDD2537AC2}" type="pres">
      <dgm:prSet presAssocID="{6EF4CAFA-25D5-47E0-8C4A-1E59E608D67B}" presName="tx1" presStyleLbl="revTx" presStyleIdx="1" presStyleCnt="2"/>
      <dgm:spPr/>
    </dgm:pt>
    <dgm:pt modelId="{349DD73B-E8B1-4DDD-9974-B1C1C62CA0CA}" type="pres">
      <dgm:prSet presAssocID="{6EF4CAFA-25D5-47E0-8C4A-1E59E608D67B}" presName="vert1" presStyleCnt="0"/>
      <dgm:spPr/>
    </dgm:pt>
  </dgm:ptLst>
  <dgm:cxnLst>
    <dgm:cxn modelId="{D3214122-2E17-46B1-B9C0-985FCE93AD6F}" type="presOf" srcId="{D60A73BE-40A3-4C45-9E82-3FA97B8C226E}" destId="{57D985DE-2E11-46EF-A457-8BFDB5F1B9B1}" srcOrd="0" destOrd="0" presId="urn:microsoft.com/office/officeart/2008/layout/LinedList"/>
    <dgm:cxn modelId="{6D7B0576-6AC8-4C34-9125-D3DBC8E1CF76}" srcId="{430B66B8-3EEA-4901-BA18-E6F14618D46E}" destId="{D60A73BE-40A3-4C45-9E82-3FA97B8C226E}" srcOrd="0" destOrd="0" parTransId="{1AD3132F-8E1A-4942-AD5F-9F31B14769C3}" sibTransId="{6367C77D-C2B5-44FD-B28F-F4E044D76940}"/>
    <dgm:cxn modelId="{28258980-998C-4417-B334-410B71317FE3}" type="presOf" srcId="{430B66B8-3EEA-4901-BA18-E6F14618D46E}" destId="{52258186-6202-4EB3-8FFF-300FB4AFF945}" srcOrd="0" destOrd="0" presId="urn:microsoft.com/office/officeart/2008/layout/LinedList"/>
    <dgm:cxn modelId="{82AD5E86-3370-45C5-B336-E05A8A228A25}" type="presOf" srcId="{6EF4CAFA-25D5-47E0-8C4A-1E59E608D67B}" destId="{81CB37D7-63FC-43B7-A819-4AFDD2537AC2}" srcOrd="0" destOrd="0" presId="urn:microsoft.com/office/officeart/2008/layout/LinedList"/>
    <dgm:cxn modelId="{8E24CCEA-3A58-4769-9E33-C63B0097D23C}" srcId="{430B66B8-3EEA-4901-BA18-E6F14618D46E}" destId="{6EF4CAFA-25D5-47E0-8C4A-1E59E608D67B}" srcOrd="1" destOrd="0" parTransId="{02175AAF-DE19-423D-AFC9-F2EC116A7E47}" sibTransId="{C2AAE3ED-6A48-4974-9C88-6CDE96AAF7D1}"/>
    <dgm:cxn modelId="{6FCDC28F-CCA1-4540-B092-A1662175DE17}" type="presParOf" srcId="{52258186-6202-4EB3-8FFF-300FB4AFF945}" destId="{6225522D-6AD1-4C46-9B2F-B8D5BD2E164C}" srcOrd="0" destOrd="0" presId="urn:microsoft.com/office/officeart/2008/layout/LinedList"/>
    <dgm:cxn modelId="{85C961A9-1DFB-4554-A80C-AD725B1D9956}" type="presParOf" srcId="{52258186-6202-4EB3-8FFF-300FB4AFF945}" destId="{E9B785A4-1024-4137-B3C1-450AFA7DB142}" srcOrd="1" destOrd="0" presId="urn:microsoft.com/office/officeart/2008/layout/LinedList"/>
    <dgm:cxn modelId="{8F51F419-BB4C-46E2-BF24-406B793FC9CA}" type="presParOf" srcId="{E9B785A4-1024-4137-B3C1-450AFA7DB142}" destId="{57D985DE-2E11-46EF-A457-8BFDB5F1B9B1}" srcOrd="0" destOrd="0" presId="urn:microsoft.com/office/officeart/2008/layout/LinedList"/>
    <dgm:cxn modelId="{BD56A07D-24DA-4876-A12B-5CE9F1C077F2}" type="presParOf" srcId="{E9B785A4-1024-4137-B3C1-450AFA7DB142}" destId="{5BF0D48E-ED8A-4EBB-8E35-2465B495F4F6}" srcOrd="1" destOrd="0" presId="urn:microsoft.com/office/officeart/2008/layout/LinedList"/>
    <dgm:cxn modelId="{B57AE12B-20DB-4B8F-B54F-8E6944C190D2}" type="presParOf" srcId="{52258186-6202-4EB3-8FFF-300FB4AFF945}" destId="{1FBBBC28-0DC6-4B4F-B9CC-7C20544F1987}" srcOrd="2" destOrd="0" presId="urn:microsoft.com/office/officeart/2008/layout/LinedList"/>
    <dgm:cxn modelId="{32DF19A3-C535-45E3-9903-6F107ED60F82}" type="presParOf" srcId="{52258186-6202-4EB3-8FFF-300FB4AFF945}" destId="{443CB0E4-5C90-4C9D-9543-DE8F1D44E897}" srcOrd="3" destOrd="0" presId="urn:microsoft.com/office/officeart/2008/layout/LinedList"/>
    <dgm:cxn modelId="{681E9382-FF03-4758-A4DF-E4E0DF6228AE}" type="presParOf" srcId="{443CB0E4-5C90-4C9D-9543-DE8F1D44E897}" destId="{81CB37D7-63FC-43B7-A819-4AFDD2537AC2}" srcOrd="0" destOrd="0" presId="urn:microsoft.com/office/officeart/2008/layout/LinedList"/>
    <dgm:cxn modelId="{ADDB2763-0431-421F-97DA-BD6852953624}" type="presParOf" srcId="{443CB0E4-5C90-4C9D-9543-DE8F1D44E897}" destId="{349DD73B-E8B1-4DDD-9974-B1C1C62CA0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0B66B8-3EEA-4901-BA18-E6F14618D46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0A73BE-40A3-4C45-9E82-3FA97B8C226E}">
      <dgm:prSet/>
      <dgm:spPr/>
      <dgm:t>
        <a:bodyPr/>
        <a:lstStyle/>
        <a:p>
          <a:r>
            <a:rPr lang="sk-SK" dirty="0"/>
            <a:t>V práci uvádzate, že ste najprv obraz vyfiltrovali </a:t>
          </a:r>
          <a:r>
            <a:rPr lang="sk-SK" dirty="0" err="1"/>
            <a:t>Gaussovým</a:t>
          </a:r>
          <a:r>
            <a:rPr lang="sk-SK" dirty="0"/>
            <a:t> filtrom, aby ste eliminovali šum, a aby ste zachovali pôvodné hrany v obraze. </a:t>
          </a:r>
          <a:r>
            <a:rPr lang="sk-SK" dirty="0" err="1"/>
            <a:t>Gaussov</a:t>
          </a:r>
          <a:r>
            <a:rPr lang="sk-SK" dirty="0"/>
            <a:t> filter hrany rozmaže takže nie je vhodný ak potrebujete hrany zachovať. Skúšali ste použiť aj iné filtre?</a:t>
          </a:r>
          <a:endParaRPr lang="en-US" dirty="0"/>
        </a:p>
      </dgm:t>
    </dgm:pt>
    <dgm:pt modelId="{1AD3132F-8E1A-4942-AD5F-9F31B14769C3}" type="parTrans" cxnId="{6D7B0576-6AC8-4C34-9125-D3DBC8E1CF76}">
      <dgm:prSet/>
      <dgm:spPr/>
      <dgm:t>
        <a:bodyPr/>
        <a:lstStyle/>
        <a:p>
          <a:endParaRPr lang="en-US"/>
        </a:p>
      </dgm:t>
    </dgm:pt>
    <dgm:pt modelId="{6367C77D-C2B5-44FD-B28F-F4E044D76940}" type="sibTrans" cxnId="{6D7B0576-6AC8-4C34-9125-D3DBC8E1CF76}">
      <dgm:prSet/>
      <dgm:spPr/>
      <dgm:t>
        <a:bodyPr/>
        <a:lstStyle/>
        <a:p>
          <a:endParaRPr lang="en-US"/>
        </a:p>
      </dgm:t>
    </dgm:pt>
    <dgm:pt modelId="{52258186-6202-4EB3-8FFF-300FB4AFF945}" type="pres">
      <dgm:prSet presAssocID="{430B66B8-3EEA-4901-BA18-E6F14618D46E}" presName="vert0" presStyleCnt="0">
        <dgm:presLayoutVars>
          <dgm:dir/>
          <dgm:animOne val="branch"/>
          <dgm:animLvl val="lvl"/>
        </dgm:presLayoutVars>
      </dgm:prSet>
      <dgm:spPr/>
    </dgm:pt>
    <dgm:pt modelId="{6225522D-6AD1-4C46-9B2F-B8D5BD2E164C}" type="pres">
      <dgm:prSet presAssocID="{D60A73BE-40A3-4C45-9E82-3FA97B8C226E}" presName="thickLine" presStyleLbl="alignNode1" presStyleIdx="0" presStyleCnt="1"/>
      <dgm:spPr/>
    </dgm:pt>
    <dgm:pt modelId="{E9B785A4-1024-4137-B3C1-450AFA7DB142}" type="pres">
      <dgm:prSet presAssocID="{D60A73BE-40A3-4C45-9E82-3FA97B8C226E}" presName="horz1" presStyleCnt="0"/>
      <dgm:spPr/>
    </dgm:pt>
    <dgm:pt modelId="{57D985DE-2E11-46EF-A457-8BFDB5F1B9B1}" type="pres">
      <dgm:prSet presAssocID="{D60A73BE-40A3-4C45-9E82-3FA97B8C226E}" presName="tx1" presStyleLbl="revTx" presStyleIdx="0" presStyleCnt="1"/>
      <dgm:spPr/>
    </dgm:pt>
    <dgm:pt modelId="{5BF0D48E-ED8A-4EBB-8E35-2465B495F4F6}" type="pres">
      <dgm:prSet presAssocID="{D60A73BE-40A3-4C45-9E82-3FA97B8C226E}" presName="vert1" presStyleCnt="0"/>
      <dgm:spPr/>
    </dgm:pt>
  </dgm:ptLst>
  <dgm:cxnLst>
    <dgm:cxn modelId="{D3214122-2E17-46B1-B9C0-985FCE93AD6F}" type="presOf" srcId="{D60A73BE-40A3-4C45-9E82-3FA97B8C226E}" destId="{57D985DE-2E11-46EF-A457-8BFDB5F1B9B1}" srcOrd="0" destOrd="0" presId="urn:microsoft.com/office/officeart/2008/layout/LinedList"/>
    <dgm:cxn modelId="{6D7B0576-6AC8-4C34-9125-D3DBC8E1CF76}" srcId="{430B66B8-3EEA-4901-BA18-E6F14618D46E}" destId="{D60A73BE-40A3-4C45-9E82-3FA97B8C226E}" srcOrd="0" destOrd="0" parTransId="{1AD3132F-8E1A-4942-AD5F-9F31B14769C3}" sibTransId="{6367C77D-C2B5-44FD-B28F-F4E044D76940}"/>
    <dgm:cxn modelId="{28258980-998C-4417-B334-410B71317FE3}" type="presOf" srcId="{430B66B8-3EEA-4901-BA18-E6F14618D46E}" destId="{52258186-6202-4EB3-8FFF-300FB4AFF945}" srcOrd="0" destOrd="0" presId="urn:microsoft.com/office/officeart/2008/layout/LinedList"/>
    <dgm:cxn modelId="{6FCDC28F-CCA1-4540-B092-A1662175DE17}" type="presParOf" srcId="{52258186-6202-4EB3-8FFF-300FB4AFF945}" destId="{6225522D-6AD1-4C46-9B2F-B8D5BD2E164C}" srcOrd="0" destOrd="0" presId="urn:microsoft.com/office/officeart/2008/layout/LinedList"/>
    <dgm:cxn modelId="{85C961A9-1DFB-4554-A80C-AD725B1D9956}" type="presParOf" srcId="{52258186-6202-4EB3-8FFF-300FB4AFF945}" destId="{E9B785A4-1024-4137-B3C1-450AFA7DB142}" srcOrd="1" destOrd="0" presId="urn:microsoft.com/office/officeart/2008/layout/LinedList"/>
    <dgm:cxn modelId="{8F51F419-BB4C-46E2-BF24-406B793FC9CA}" type="presParOf" srcId="{E9B785A4-1024-4137-B3C1-450AFA7DB142}" destId="{57D985DE-2E11-46EF-A457-8BFDB5F1B9B1}" srcOrd="0" destOrd="0" presId="urn:microsoft.com/office/officeart/2008/layout/LinedList"/>
    <dgm:cxn modelId="{BD56A07D-24DA-4876-A12B-5CE9F1C077F2}" type="presParOf" srcId="{E9B785A4-1024-4137-B3C1-450AFA7DB142}" destId="{5BF0D48E-ED8A-4EBB-8E35-2465B495F4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3763B3-7363-42A3-9B47-0E4F6E455B0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AEC049-4C23-46C8-BF47-59540DC67484}">
      <dgm:prSet custT="1"/>
      <dgm:spPr/>
      <dgm:t>
        <a:bodyPr/>
        <a:lstStyle/>
        <a:p>
          <a:r>
            <a:rPr lang="sk-SK" sz="2000" dirty="0"/>
            <a:t>Pri segmentácii kláves sa vyskytuje problém zlievania viacerých kláves</a:t>
          </a:r>
          <a:r>
            <a:rPr lang="en-US" sz="2000" dirty="0" err="1"/>
            <a:t>ov</a:t>
          </a:r>
          <a:r>
            <a:rPr lang="sk-SK" sz="2000" dirty="0"/>
            <a:t>. Nedal by sa tento problém vyriešiť použitím informácie, že všetky čierne klávesy majú rovnakú šírku?</a:t>
          </a:r>
          <a:endParaRPr lang="en-US" sz="2000" dirty="0"/>
        </a:p>
      </dgm:t>
    </dgm:pt>
    <dgm:pt modelId="{58F511A8-8385-4F9E-BF93-95205A3DE932}" type="parTrans" cxnId="{4C4045E9-56C6-4B6A-8FFF-4E504456BE29}">
      <dgm:prSet/>
      <dgm:spPr/>
      <dgm:t>
        <a:bodyPr/>
        <a:lstStyle/>
        <a:p>
          <a:endParaRPr lang="en-US" sz="2400"/>
        </a:p>
      </dgm:t>
    </dgm:pt>
    <dgm:pt modelId="{9A9CF4A9-D419-44F0-91D5-20D506D01944}" type="sibTrans" cxnId="{4C4045E9-56C6-4B6A-8FFF-4E504456BE29}">
      <dgm:prSet/>
      <dgm:spPr/>
      <dgm:t>
        <a:bodyPr/>
        <a:lstStyle/>
        <a:p>
          <a:endParaRPr lang="en-US" sz="2400"/>
        </a:p>
      </dgm:t>
    </dgm:pt>
    <dgm:pt modelId="{78479A86-5AF2-4758-9B21-0227CC61DA8A}">
      <dgm:prSet custT="1"/>
      <dgm:spPr/>
      <dgm:t>
        <a:bodyPr/>
        <a:lstStyle/>
        <a:p>
          <a:r>
            <a:rPr lang="sk-SK" sz="2000" dirty="0"/>
            <a:t>V práci píšete „Pri testovaní bolo úspešnejšie rozpoznávanie stlačenia bielych klávesov, než</a:t>
          </a:r>
          <a:r>
            <a:rPr lang="en-US" sz="2000" dirty="0"/>
            <a:t> </a:t>
          </a:r>
          <a:r>
            <a:rPr lang="sk-SK" sz="2000" dirty="0"/>
            <a:t>čiernych.“ Ale neuvádzate žiadne číselné vyhodnotenie ako úspešné bolo rozpoznanie kláves. Vedeli by ste uviesť nejaké hodnoty vyjadrujúce napríklad koľko percent kláves bolo rozpoznaných?</a:t>
          </a:r>
          <a:endParaRPr lang="en-US" sz="2000" dirty="0"/>
        </a:p>
      </dgm:t>
    </dgm:pt>
    <dgm:pt modelId="{BC44D9FF-A57D-4B37-89ED-E95D5B49ED96}" type="parTrans" cxnId="{C65C4AB2-98E6-4267-A948-6B34BB7DFD8A}">
      <dgm:prSet/>
      <dgm:spPr/>
      <dgm:t>
        <a:bodyPr/>
        <a:lstStyle/>
        <a:p>
          <a:endParaRPr lang="en-US" sz="2400"/>
        </a:p>
      </dgm:t>
    </dgm:pt>
    <dgm:pt modelId="{575ED878-0149-4205-9BA9-BAD7D4F3AA46}" type="sibTrans" cxnId="{C65C4AB2-98E6-4267-A948-6B34BB7DFD8A}">
      <dgm:prSet/>
      <dgm:spPr/>
      <dgm:t>
        <a:bodyPr/>
        <a:lstStyle/>
        <a:p>
          <a:endParaRPr lang="en-US" sz="2400"/>
        </a:p>
      </dgm:t>
    </dgm:pt>
    <dgm:pt modelId="{C61A7821-4F5F-4D42-8769-A3B219556D94}" type="pres">
      <dgm:prSet presAssocID="{AE3763B3-7363-42A3-9B47-0E4F6E455B0A}" presName="vert0" presStyleCnt="0">
        <dgm:presLayoutVars>
          <dgm:dir/>
          <dgm:animOne val="branch"/>
          <dgm:animLvl val="lvl"/>
        </dgm:presLayoutVars>
      </dgm:prSet>
      <dgm:spPr/>
    </dgm:pt>
    <dgm:pt modelId="{CA46D2F1-35FC-4AC2-8CE3-B7090A889BC4}" type="pres">
      <dgm:prSet presAssocID="{8FAEC049-4C23-46C8-BF47-59540DC67484}" presName="thickLine" presStyleLbl="alignNode1" presStyleIdx="0" presStyleCnt="2"/>
      <dgm:spPr/>
    </dgm:pt>
    <dgm:pt modelId="{DED86251-2ECE-491A-82CE-9364BF3EB8F8}" type="pres">
      <dgm:prSet presAssocID="{8FAEC049-4C23-46C8-BF47-59540DC67484}" presName="horz1" presStyleCnt="0"/>
      <dgm:spPr/>
    </dgm:pt>
    <dgm:pt modelId="{49FC211C-8CC1-47B1-8C44-5F9D7462DD25}" type="pres">
      <dgm:prSet presAssocID="{8FAEC049-4C23-46C8-BF47-59540DC67484}" presName="tx1" presStyleLbl="revTx" presStyleIdx="0" presStyleCnt="2"/>
      <dgm:spPr/>
    </dgm:pt>
    <dgm:pt modelId="{6C832EC0-7716-446D-A2D2-B6D18DEB1913}" type="pres">
      <dgm:prSet presAssocID="{8FAEC049-4C23-46C8-BF47-59540DC67484}" presName="vert1" presStyleCnt="0"/>
      <dgm:spPr/>
    </dgm:pt>
    <dgm:pt modelId="{D12F7DB7-0C0B-456B-A1FB-2808B81B4126}" type="pres">
      <dgm:prSet presAssocID="{78479A86-5AF2-4758-9B21-0227CC61DA8A}" presName="thickLine" presStyleLbl="alignNode1" presStyleIdx="1" presStyleCnt="2"/>
      <dgm:spPr/>
    </dgm:pt>
    <dgm:pt modelId="{E80832BC-89D9-48F1-B6B6-3B080C105A12}" type="pres">
      <dgm:prSet presAssocID="{78479A86-5AF2-4758-9B21-0227CC61DA8A}" presName="horz1" presStyleCnt="0"/>
      <dgm:spPr/>
    </dgm:pt>
    <dgm:pt modelId="{B65A4902-CE5E-4491-9C75-D83C844AD11A}" type="pres">
      <dgm:prSet presAssocID="{78479A86-5AF2-4758-9B21-0227CC61DA8A}" presName="tx1" presStyleLbl="revTx" presStyleIdx="1" presStyleCnt="2"/>
      <dgm:spPr/>
    </dgm:pt>
    <dgm:pt modelId="{D9BA3035-3355-46C7-B383-A7E286FFB3F5}" type="pres">
      <dgm:prSet presAssocID="{78479A86-5AF2-4758-9B21-0227CC61DA8A}" presName="vert1" presStyleCnt="0"/>
      <dgm:spPr/>
    </dgm:pt>
  </dgm:ptLst>
  <dgm:cxnLst>
    <dgm:cxn modelId="{0CE7BC6D-8D2F-4B38-94C1-074152AFA098}" type="presOf" srcId="{AE3763B3-7363-42A3-9B47-0E4F6E455B0A}" destId="{C61A7821-4F5F-4D42-8769-A3B219556D94}" srcOrd="0" destOrd="0" presId="urn:microsoft.com/office/officeart/2008/layout/LinedList"/>
    <dgm:cxn modelId="{0B07058C-5F32-45DF-A926-376D3F7111A6}" type="presOf" srcId="{8FAEC049-4C23-46C8-BF47-59540DC67484}" destId="{49FC211C-8CC1-47B1-8C44-5F9D7462DD25}" srcOrd="0" destOrd="0" presId="urn:microsoft.com/office/officeart/2008/layout/LinedList"/>
    <dgm:cxn modelId="{C65C4AB2-98E6-4267-A948-6B34BB7DFD8A}" srcId="{AE3763B3-7363-42A3-9B47-0E4F6E455B0A}" destId="{78479A86-5AF2-4758-9B21-0227CC61DA8A}" srcOrd="1" destOrd="0" parTransId="{BC44D9FF-A57D-4B37-89ED-E95D5B49ED96}" sibTransId="{575ED878-0149-4205-9BA9-BAD7D4F3AA46}"/>
    <dgm:cxn modelId="{1EEC97CB-6CA1-4252-B3C3-5836C1A6373D}" type="presOf" srcId="{78479A86-5AF2-4758-9B21-0227CC61DA8A}" destId="{B65A4902-CE5E-4491-9C75-D83C844AD11A}" srcOrd="0" destOrd="0" presId="urn:microsoft.com/office/officeart/2008/layout/LinedList"/>
    <dgm:cxn modelId="{4C4045E9-56C6-4B6A-8FFF-4E504456BE29}" srcId="{AE3763B3-7363-42A3-9B47-0E4F6E455B0A}" destId="{8FAEC049-4C23-46C8-BF47-59540DC67484}" srcOrd="0" destOrd="0" parTransId="{58F511A8-8385-4F9E-BF93-95205A3DE932}" sibTransId="{9A9CF4A9-D419-44F0-91D5-20D506D01944}"/>
    <dgm:cxn modelId="{4D58CB22-21D6-4EB4-809B-10CF587688A3}" type="presParOf" srcId="{C61A7821-4F5F-4D42-8769-A3B219556D94}" destId="{CA46D2F1-35FC-4AC2-8CE3-B7090A889BC4}" srcOrd="0" destOrd="0" presId="urn:microsoft.com/office/officeart/2008/layout/LinedList"/>
    <dgm:cxn modelId="{6779DE35-589E-4201-BF0E-D766B684EC83}" type="presParOf" srcId="{C61A7821-4F5F-4D42-8769-A3B219556D94}" destId="{DED86251-2ECE-491A-82CE-9364BF3EB8F8}" srcOrd="1" destOrd="0" presId="urn:microsoft.com/office/officeart/2008/layout/LinedList"/>
    <dgm:cxn modelId="{7E2AA23D-E18E-4CC1-B81A-81C763F94469}" type="presParOf" srcId="{DED86251-2ECE-491A-82CE-9364BF3EB8F8}" destId="{49FC211C-8CC1-47B1-8C44-5F9D7462DD25}" srcOrd="0" destOrd="0" presId="urn:microsoft.com/office/officeart/2008/layout/LinedList"/>
    <dgm:cxn modelId="{15D60237-350C-49C2-A7DF-FE247E06A045}" type="presParOf" srcId="{DED86251-2ECE-491A-82CE-9364BF3EB8F8}" destId="{6C832EC0-7716-446D-A2D2-B6D18DEB1913}" srcOrd="1" destOrd="0" presId="urn:microsoft.com/office/officeart/2008/layout/LinedList"/>
    <dgm:cxn modelId="{7C05DE9A-53ED-4679-93DB-6B83687ABDDC}" type="presParOf" srcId="{C61A7821-4F5F-4D42-8769-A3B219556D94}" destId="{D12F7DB7-0C0B-456B-A1FB-2808B81B4126}" srcOrd="2" destOrd="0" presId="urn:microsoft.com/office/officeart/2008/layout/LinedList"/>
    <dgm:cxn modelId="{25684320-60E4-4D00-8FF9-5BB4CCF9C380}" type="presParOf" srcId="{C61A7821-4F5F-4D42-8769-A3B219556D94}" destId="{E80832BC-89D9-48F1-B6B6-3B080C105A12}" srcOrd="3" destOrd="0" presId="urn:microsoft.com/office/officeart/2008/layout/LinedList"/>
    <dgm:cxn modelId="{80F77E04-BDA3-4BDA-BE92-0C848165089E}" type="presParOf" srcId="{E80832BC-89D9-48F1-B6B6-3B080C105A12}" destId="{B65A4902-CE5E-4491-9C75-D83C844AD11A}" srcOrd="0" destOrd="0" presId="urn:microsoft.com/office/officeart/2008/layout/LinedList"/>
    <dgm:cxn modelId="{DC6CF5AD-B459-421C-A0E0-21797F4C2C95}" type="presParOf" srcId="{E80832BC-89D9-48F1-B6B6-3B080C105A12}" destId="{D9BA3035-3355-46C7-B383-A7E286FFB3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E6BD94-C411-4C9E-8383-BEAC987C09B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8542580-BF3D-4E76-9287-B4FEC9C05F14}" type="pres">
      <dgm:prSet presAssocID="{1DE6BD94-C411-4C9E-8383-BEAC987C09B6}" presName="Name0" presStyleCnt="0">
        <dgm:presLayoutVars>
          <dgm:dir/>
          <dgm:resizeHandles val="exact"/>
        </dgm:presLayoutVars>
      </dgm:prSet>
      <dgm:spPr/>
    </dgm:pt>
  </dgm:ptLst>
  <dgm:cxnLst>
    <dgm:cxn modelId="{BC1E3238-60AA-4E56-8CC6-8D10E901281E}" type="presOf" srcId="{1DE6BD94-C411-4C9E-8383-BEAC987C09B6}" destId="{E8542580-BF3D-4E76-9287-B4FEC9C05F1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FAE7C-DD14-4052-A5D4-5C3073061192}">
      <dsp:nvSpPr>
        <dsp:cNvPr id="0" name=""/>
        <dsp:cNvSpPr/>
      </dsp:nvSpPr>
      <dsp:spPr>
        <a:xfrm>
          <a:off x="9013" y="893682"/>
          <a:ext cx="2694006" cy="16164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kern="1200"/>
            <a:t>Predspracovanie pozadia a detekcia čiernych a bielych kláves a priradenie jednotlivých tónov ku klávesom</a:t>
          </a:r>
          <a:endParaRPr lang="en-US" sz="1600" kern="1200"/>
        </a:p>
      </dsp:txBody>
      <dsp:txXfrm>
        <a:off x="56356" y="941025"/>
        <a:ext cx="2599320" cy="1521717"/>
      </dsp:txXfrm>
    </dsp:sp>
    <dsp:sp modelId="{3D1B555B-4C5F-405B-92AE-CD68719D04AF}">
      <dsp:nvSpPr>
        <dsp:cNvPr id="0" name=""/>
        <dsp:cNvSpPr/>
      </dsp:nvSpPr>
      <dsp:spPr>
        <a:xfrm>
          <a:off x="2940092" y="1367827"/>
          <a:ext cx="571129" cy="668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0092" y="1501450"/>
        <a:ext cx="399790" cy="400867"/>
      </dsp:txXfrm>
    </dsp:sp>
    <dsp:sp modelId="{09472999-5536-4C0B-A7BC-67352BBCCD64}">
      <dsp:nvSpPr>
        <dsp:cNvPr id="0" name=""/>
        <dsp:cNvSpPr/>
      </dsp:nvSpPr>
      <dsp:spPr>
        <a:xfrm>
          <a:off x="3780621" y="893682"/>
          <a:ext cx="2694006" cy="16164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kern="1200"/>
            <a:t>Rozpoznávanie stlačených kláves vo videu</a:t>
          </a:r>
          <a:endParaRPr lang="en-US" sz="1600" kern="1200"/>
        </a:p>
      </dsp:txBody>
      <dsp:txXfrm>
        <a:off x="3827964" y="941025"/>
        <a:ext cx="2599320" cy="1521717"/>
      </dsp:txXfrm>
    </dsp:sp>
    <dsp:sp modelId="{D3F86F31-7F8C-4831-94D0-B74F1EA423D5}">
      <dsp:nvSpPr>
        <dsp:cNvPr id="0" name=""/>
        <dsp:cNvSpPr/>
      </dsp:nvSpPr>
      <dsp:spPr>
        <a:xfrm>
          <a:off x="6711700" y="1367827"/>
          <a:ext cx="571129" cy="6681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711700" y="1501450"/>
        <a:ext cx="399790" cy="400867"/>
      </dsp:txXfrm>
    </dsp:sp>
    <dsp:sp modelId="{5B3F143C-3494-4F9B-8B2F-18A34D9D32EA}">
      <dsp:nvSpPr>
        <dsp:cNvPr id="0" name=""/>
        <dsp:cNvSpPr/>
      </dsp:nvSpPr>
      <dsp:spPr>
        <a:xfrm>
          <a:off x="7552230" y="893682"/>
          <a:ext cx="2694006" cy="16164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kern="1200"/>
            <a:t>Uloženie záznamu o stlačených klávesoch vo formáte .midi a .musicxml</a:t>
          </a:r>
          <a:endParaRPr lang="en-US" sz="1600" kern="1200"/>
        </a:p>
      </dsp:txBody>
      <dsp:txXfrm>
        <a:off x="7599573" y="941025"/>
        <a:ext cx="2599320" cy="15217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522D-6AD1-4C46-9B2F-B8D5BD2E164C}">
      <dsp:nvSpPr>
        <dsp:cNvPr id="0" name=""/>
        <dsp:cNvSpPr/>
      </dsp:nvSpPr>
      <dsp:spPr>
        <a:xfrm>
          <a:off x="0" y="0"/>
          <a:ext cx="619045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985DE-2E11-46EF-A457-8BFDB5F1B9B1}">
      <dsp:nvSpPr>
        <dsp:cNvPr id="0" name=""/>
        <dsp:cNvSpPr/>
      </dsp:nvSpPr>
      <dsp:spPr>
        <a:xfrm>
          <a:off x="0" y="0"/>
          <a:ext cx="6190459" cy="238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kern="1200" dirty="0"/>
            <a:t>Ako by ste navrhli čo najlepšie možné vyriešenie vašej implementácie tak, aby bežala v reálnom čase?</a:t>
          </a:r>
          <a:endParaRPr lang="en-US" sz="2800" kern="1200" dirty="0"/>
        </a:p>
      </dsp:txBody>
      <dsp:txXfrm>
        <a:off x="0" y="0"/>
        <a:ext cx="6190459" cy="2384356"/>
      </dsp:txXfrm>
    </dsp:sp>
    <dsp:sp modelId="{1FBBBC28-0DC6-4B4F-B9CC-7C20544F1987}">
      <dsp:nvSpPr>
        <dsp:cNvPr id="0" name=""/>
        <dsp:cNvSpPr/>
      </dsp:nvSpPr>
      <dsp:spPr>
        <a:xfrm>
          <a:off x="0" y="2384356"/>
          <a:ext cx="619045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B37D7-63FC-43B7-A819-4AFDD2537AC2}">
      <dsp:nvSpPr>
        <dsp:cNvPr id="0" name=""/>
        <dsp:cNvSpPr/>
      </dsp:nvSpPr>
      <dsp:spPr>
        <a:xfrm>
          <a:off x="0" y="2384356"/>
          <a:ext cx="6190459" cy="2384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kern="1200" dirty="0"/>
            <a:t>Bolo by možné použiť vaše riešenie aj na rozpoznanie tónov hrania na </a:t>
          </a:r>
          <a:r>
            <a:rPr lang="sk-SK" sz="2800" kern="1200" dirty="0" err="1"/>
            <a:t>keyboarde</a:t>
          </a:r>
          <a:r>
            <a:rPr lang="sk-SK" sz="2800" kern="1200" dirty="0"/>
            <a:t>? Bolo by to identické alebo by vyššia lesklosť kláves mohla byť možnou komplikáciou?</a:t>
          </a:r>
          <a:endParaRPr lang="en-US" sz="2800" kern="1200" dirty="0"/>
        </a:p>
      </dsp:txBody>
      <dsp:txXfrm>
        <a:off x="0" y="2384356"/>
        <a:ext cx="6190459" cy="2384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5522D-6AD1-4C46-9B2F-B8D5BD2E164C}">
      <dsp:nvSpPr>
        <dsp:cNvPr id="0" name=""/>
        <dsp:cNvSpPr/>
      </dsp:nvSpPr>
      <dsp:spPr>
        <a:xfrm>
          <a:off x="0" y="0"/>
          <a:ext cx="7525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D985DE-2E11-46EF-A457-8BFDB5F1B9B1}">
      <dsp:nvSpPr>
        <dsp:cNvPr id="0" name=""/>
        <dsp:cNvSpPr/>
      </dsp:nvSpPr>
      <dsp:spPr>
        <a:xfrm>
          <a:off x="0" y="0"/>
          <a:ext cx="7525261" cy="489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600" kern="1200" dirty="0"/>
            <a:t>V práci uvádzate, že ste najprv obraz vyfiltrovali </a:t>
          </a:r>
          <a:r>
            <a:rPr lang="sk-SK" sz="3600" kern="1200" dirty="0" err="1"/>
            <a:t>Gaussovým</a:t>
          </a:r>
          <a:r>
            <a:rPr lang="sk-SK" sz="3600" kern="1200" dirty="0"/>
            <a:t> filtrom, aby ste eliminovali šum, a aby ste zachovali pôvodné hrany v obraze. </a:t>
          </a:r>
          <a:r>
            <a:rPr lang="sk-SK" sz="3600" kern="1200" dirty="0" err="1"/>
            <a:t>Gaussov</a:t>
          </a:r>
          <a:r>
            <a:rPr lang="sk-SK" sz="3600" kern="1200" dirty="0"/>
            <a:t> filter hrany rozmaže takže nie je vhodný ak potrebujete hrany zachovať. Skúšali ste použiť aj iné filtre?</a:t>
          </a:r>
          <a:endParaRPr lang="en-US" sz="3600" kern="1200" dirty="0"/>
        </a:p>
      </dsp:txBody>
      <dsp:txXfrm>
        <a:off x="0" y="0"/>
        <a:ext cx="7525261" cy="4894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46D2F1-35FC-4AC2-8CE3-B7090A889BC4}">
      <dsp:nvSpPr>
        <dsp:cNvPr id="0" name=""/>
        <dsp:cNvSpPr/>
      </dsp:nvSpPr>
      <dsp:spPr>
        <a:xfrm>
          <a:off x="0" y="0"/>
          <a:ext cx="536768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C211C-8CC1-47B1-8C44-5F9D7462DD25}">
      <dsp:nvSpPr>
        <dsp:cNvPr id="0" name=""/>
        <dsp:cNvSpPr/>
      </dsp:nvSpPr>
      <dsp:spPr>
        <a:xfrm>
          <a:off x="0" y="0"/>
          <a:ext cx="5367688" cy="242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kern="1200" dirty="0"/>
            <a:t>Pri segmentácii kláves sa vyskytuje problém zlievania viacerých kláves</a:t>
          </a:r>
          <a:r>
            <a:rPr lang="en-US" sz="2000" kern="1200" dirty="0" err="1"/>
            <a:t>ov</a:t>
          </a:r>
          <a:r>
            <a:rPr lang="sk-SK" sz="2000" kern="1200" dirty="0"/>
            <a:t>. Nedal by sa tento problém vyriešiť použitím informácie, že všetky čierne klávesy majú rovnakú šírku?</a:t>
          </a:r>
          <a:endParaRPr lang="en-US" sz="2000" kern="1200" dirty="0"/>
        </a:p>
      </dsp:txBody>
      <dsp:txXfrm>
        <a:off x="0" y="0"/>
        <a:ext cx="5367688" cy="2426600"/>
      </dsp:txXfrm>
    </dsp:sp>
    <dsp:sp modelId="{D12F7DB7-0C0B-456B-A1FB-2808B81B4126}">
      <dsp:nvSpPr>
        <dsp:cNvPr id="0" name=""/>
        <dsp:cNvSpPr/>
      </dsp:nvSpPr>
      <dsp:spPr>
        <a:xfrm>
          <a:off x="0" y="2426600"/>
          <a:ext cx="536768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A4902-CE5E-4491-9C75-D83C844AD11A}">
      <dsp:nvSpPr>
        <dsp:cNvPr id="0" name=""/>
        <dsp:cNvSpPr/>
      </dsp:nvSpPr>
      <dsp:spPr>
        <a:xfrm>
          <a:off x="0" y="2426600"/>
          <a:ext cx="5367688" cy="242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kern="1200" dirty="0"/>
            <a:t>V práci píšete „Pri testovaní bolo úspešnejšie rozpoznávanie stlačenia bielych klávesov, než</a:t>
          </a:r>
          <a:r>
            <a:rPr lang="en-US" sz="2000" kern="1200" dirty="0"/>
            <a:t> </a:t>
          </a:r>
          <a:r>
            <a:rPr lang="sk-SK" sz="2000" kern="1200" dirty="0"/>
            <a:t>čiernych.“ Ale neuvádzate žiadne číselné vyhodnotenie ako úspešné bolo rozpoznanie kláves. Vedeli by ste uviesť nejaké hodnoty vyjadrujúce napríklad koľko percent kláves bolo rozpoznaných?</a:t>
          </a:r>
          <a:endParaRPr lang="en-US" sz="2000" kern="1200" dirty="0"/>
        </a:p>
      </dsp:txBody>
      <dsp:txXfrm>
        <a:off x="0" y="2426600"/>
        <a:ext cx="5367688" cy="24266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30E2D-8772-47E9-AE3D-3BEC0B5AEF1F}" type="datetimeFigureOut">
              <a:rPr lang="sk-SK" smtClean="0"/>
              <a:t>23. 6. 2020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F1CFA-C690-4333-B8C0-A4AF8BFE536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907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Dobrý deň, moje meno je Šimon Babál.</a:t>
            </a:r>
          </a:p>
          <a:p>
            <a:r>
              <a:rPr lang="sk-SK" dirty="0"/>
              <a:t>Témou mojej bakalárskej práce je </a:t>
            </a:r>
            <a:r>
              <a:rPr lang="pl-PL" dirty="0"/>
              <a:t>Rozpoznanie tónov hry na klavíri</a:t>
            </a:r>
            <a:endParaRPr lang="sk-SK" dirty="0"/>
          </a:p>
          <a:p>
            <a:r>
              <a:rPr lang="sk-SK" dirty="0"/>
              <a:t>Mojou školiteľkou bola pani doktorka Paula </a:t>
            </a:r>
            <a:r>
              <a:rPr lang="sk-SK" dirty="0" err="1"/>
              <a:t>Štancelová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5829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Aplikácia taktiež umožňuje transponovanie hudby a nastavenie tempa pri exporte v počte úderov za minútu.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4607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Aplikácia ponúkala manuálne nastavenie prahu, ale predvolene využívala optimálne prahovanie </a:t>
            </a:r>
            <a:r>
              <a:rPr lang="sk-SK" dirty="0" err="1"/>
              <a:t>otsu</a:t>
            </a:r>
            <a:r>
              <a:rPr lang="sk-SK" dirty="0"/>
              <a:t>, ktoré je dobré v tom, že minimalizuje </a:t>
            </a:r>
            <a:r>
              <a:rPr lang="sk-SK" dirty="0" err="1"/>
              <a:t>vnútrotriedny</a:t>
            </a:r>
            <a:r>
              <a:rPr lang="sk-SK" dirty="0"/>
              <a:t> rozptyl a maximalizuje medzitriedny rozptyl.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1213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Nasledovalo</a:t>
            </a:r>
            <a:r>
              <a:rPr lang="en-US" dirty="0"/>
              <a:t> </a:t>
            </a:r>
            <a:r>
              <a:rPr lang="en-US" dirty="0" err="1"/>
              <a:t>vyhladanie</a:t>
            </a:r>
            <a:r>
              <a:rPr lang="en-US" dirty="0"/>
              <a:t> ko</a:t>
            </a:r>
            <a:r>
              <a:rPr lang="sk-SK" dirty="0" err="1"/>
              <a:t>ntúr</a:t>
            </a:r>
            <a:r>
              <a:rPr lang="sk-SK" dirty="0"/>
              <a:t>.</a:t>
            </a:r>
          </a:p>
          <a:p>
            <a:r>
              <a:rPr lang="sk-SK" dirty="0"/>
              <a:t>Pri bielych klávesoch sa nám niektoré klávesy zliali dokopy – HC, EF....tieto kontúry sme rozdelili na polovicu.</a:t>
            </a:r>
          </a:p>
          <a:p>
            <a:r>
              <a:rPr lang="sk-SK" dirty="0"/>
              <a:t>Pre </a:t>
            </a:r>
            <a:r>
              <a:rPr lang="sk-SK" dirty="0" err="1"/>
              <a:t>kazdy</a:t>
            </a:r>
            <a:r>
              <a:rPr lang="sk-SK" dirty="0"/>
              <a:t> </a:t>
            </a:r>
            <a:r>
              <a:rPr lang="sk-SK" dirty="0" err="1"/>
              <a:t>klaves</a:t>
            </a:r>
            <a:r>
              <a:rPr lang="sk-SK" dirty="0"/>
              <a:t> sme si </a:t>
            </a:r>
            <a:r>
              <a:rPr lang="sk-SK" dirty="0" err="1"/>
              <a:t>zapametali</a:t>
            </a:r>
            <a:r>
              <a:rPr lang="sk-SK" dirty="0"/>
              <a:t> jeho body a aby bol program </a:t>
            </a:r>
            <a:r>
              <a:rPr lang="sk-SK" dirty="0" err="1"/>
              <a:t>efektivnejsi</a:t>
            </a:r>
            <a:r>
              <a:rPr lang="sk-SK" dirty="0"/>
              <a:t>, brali sme do </a:t>
            </a:r>
            <a:r>
              <a:rPr lang="sk-SK" dirty="0" err="1"/>
              <a:t>uvahy</a:t>
            </a:r>
            <a:r>
              <a:rPr lang="sk-SK" dirty="0"/>
              <a:t> iba </a:t>
            </a:r>
            <a:r>
              <a:rPr lang="sk-SK" dirty="0" err="1"/>
              <a:t>vrchnejsie</a:t>
            </a:r>
            <a:r>
              <a:rPr lang="sk-SK" dirty="0"/>
              <a:t> </a:t>
            </a:r>
            <a:r>
              <a:rPr lang="sk-SK" dirty="0" err="1"/>
              <a:t>casti</a:t>
            </a:r>
            <a:r>
              <a:rPr lang="sk-SK" dirty="0"/>
              <a:t> </a:t>
            </a:r>
            <a:r>
              <a:rPr lang="sk-SK" dirty="0" err="1"/>
              <a:t>klavesov</a:t>
            </a:r>
            <a:endParaRPr lang="sk-SK" dirty="0"/>
          </a:p>
          <a:p>
            <a:r>
              <a:rPr lang="sk-SK" dirty="0" err="1"/>
              <a:t>Nasledne</a:t>
            </a:r>
            <a:r>
              <a:rPr lang="sk-SK" dirty="0"/>
              <a:t> sme </a:t>
            </a:r>
            <a:r>
              <a:rPr lang="sk-SK" dirty="0" err="1"/>
              <a:t>vypocitali</a:t>
            </a:r>
            <a:r>
              <a:rPr lang="sk-SK" dirty="0"/>
              <a:t> pre </a:t>
            </a:r>
            <a:r>
              <a:rPr lang="sk-SK" dirty="0" err="1"/>
              <a:t>kazdy</a:t>
            </a:r>
            <a:r>
              <a:rPr lang="sk-SK" dirty="0"/>
              <a:t> </a:t>
            </a:r>
            <a:r>
              <a:rPr lang="sk-SK" dirty="0" err="1"/>
              <a:t>klaves</a:t>
            </a:r>
            <a:r>
              <a:rPr lang="sk-SK" dirty="0"/>
              <a:t> </a:t>
            </a:r>
            <a:r>
              <a:rPr lang="sk-SK" dirty="0" err="1"/>
              <a:t>priemernu</a:t>
            </a:r>
            <a:r>
              <a:rPr lang="sk-SK" dirty="0"/>
              <a:t> hodnotu jasu, </a:t>
            </a:r>
            <a:r>
              <a:rPr lang="sk-SK" dirty="0" err="1"/>
              <a:t>co</a:t>
            </a:r>
            <a:r>
              <a:rPr lang="sk-SK" dirty="0"/>
              <a:t> sme neskôr </a:t>
            </a:r>
            <a:r>
              <a:rPr lang="sk-SK" dirty="0" err="1"/>
              <a:t>vyuzivali</a:t>
            </a:r>
            <a:r>
              <a:rPr lang="sk-SK" dirty="0"/>
              <a:t> pri </a:t>
            </a:r>
            <a:r>
              <a:rPr lang="sk-SK" dirty="0" err="1"/>
              <a:t>rozpoznavani</a:t>
            </a:r>
            <a:r>
              <a:rPr lang="sk-SK" dirty="0"/>
              <a:t>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8510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Kolko percent </a:t>
            </a:r>
            <a:r>
              <a:rPr lang="en-US" dirty="0" err="1"/>
              <a:t>pixelov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zmenilo</a:t>
            </a:r>
            <a:endParaRPr lang="en-US" dirty="0"/>
          </a:p>
          <a:p>
            <a:r>
              <a:rPr lang="en-US" dirty="0" err="1"/>
              <a:t>Odcitavanie</a:t>
            </a:r>
            <a:endParaRPr lang="en-US" dirty="0"/>
          </a:p>
          <a:p>
            <a:r>
              <a:rPr lang="en-US" dirty="0" err="1"/>
              <a:t>Priemerovanie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31574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Priemerovaci</a:t>
            </a:r>
            <a:r>
              <a:rPr lang="sk-SK" dirty="0"/>
              <a:t>, </a:t>
            </a:r>
            <a:r>
              <a:rPr lang="sk-SK" dirty="0" err="1"/>
              <a:t>medianovy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14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1519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Nasledovalo</a:t>
            </a:r>
            <a:r>
              <a:rPr lang="en-US" dirty="0"/>
              <a:t> </a:t>
            </a:r>
            <a:r>
              <a:rPr lang="en-US" dirty="0" err="1"/>
              <a:t>vyhladanie</a:t>
            </a:r>
            <a:r>
              <a:rPr lang="en-US" dirty="0"/>
              <a:t> ko</a:t>
            </a:r>
            <a:r>
              <a:rPr lang="sk-SK" dirty="0" err="1"/>
              <a:t>ntúr</a:t>
            </a:r>
            <a:r>
              <a:rPr lang="sk-SK" dirty="0"/>
              <a:t>.</a:t>
            </a:r>
          </a:p>
          <a:p>
            <a:r>
              <a:rPr lang="sk-SK" dirty="0"/>
              <a:t>Pri bielych klávesoch sa nám niektoré klávesy zliali dokopy – HC, EF....tieto kontúry sme rozdelili na polovicu.</a:t>
            </a:r>
          </a:p>
          <a:p>
            <a:r>
              <a:rPr lang="sk-SK" dirty="0"/>
              <a:t>Pre </a:t>
            </a:r>
            <a:r>
              <a:rPr lang="sk-SK" dirty="0" err="1"/>
              <a:t>kazdy</a:t>
            </a:r>
            <a:r>
              <a:rPr lang="sk-SK" dirty="0"/>
              <a:t> </a:t>
            </a:r>
            <a:r>
              <a:rPr lang="sk-SK" dirty="0" err="1"/>
              <a:t>klaves</a:t>
            </a:r>
            <a:r>
              <a:rPr lang="sk-SK" dirty="0"/>
              <a:t> sme si </a:t>
            </a:r>
            <a:r>
              <a:rPr lang="sk-SK" dirty="0" err="1"/>
              <a:t>zapametali</a:t>
            </a:r>
            <a:r>
              <a:rPr lang="sk-SK" dirty="0"/>
              <a:t> jeho body a aby bol program </a:t>
            </a:r>
            <a:r>
              <a:rPr lang="sk-SK" dirty="0" err="1"/>
              <a:t>efektivnejsi</a:t>
            </a:r>
            <a:r>
              <a:rPr lang="sk-SK" dirty="0"/>
              <a:t>, brali sme do </a:t>
            </a:r>
            <a:r>
              <a:rPr lang="sk-SK" dirty="0" err="1"/>
              <a:t>uvahy</a:t>
            </a:r>
            <a:r>
              <a:rPr lang="sk-SK" dirty="0"/>
              <a:t> iba </a:t>
            </a:r>
            <a:r>
              <a:rPr lang="sk-SK" dirty="0" err="1"/>
              <a:t>vrchnejsie</a:t>
            </a:r>
            <a:r>
              <a:rPr lang="sk-SK" dirty="0"/>
              <a:t> </a:t>
            </a:r>
            <a:r>
              <a:rPr lang="sk-SK" dirty="0" err="1"/>
              <a:t>casti</a:t>
            </a:r>
            <a:r>
              <a:rPr lang="sk-SK" dirty="0"/>
              <a:t> </a:t>
            </a:r>
            <a:r>
              <a:rPr lang="sk-SK" dirty="0" err="1"/>
              <a:t>klavesov</a:t>
            </a:r>
            <a:endParaRPr lang="sk-SK" dirty="0"/>
          </a:p>
          <a:p>
            <a:r>
              <a:rPr lang="sk-SK" dirty="0" err="1"/>
              <a:t>Nasledne</a:t>
            </a:r>
            <a:r>
              <a:rPr lang="sk-SK" dirty="0"/>
              <a:t> sme </a:t>
            </a:r>
            <a:r>
              <a:rPr lang="sk-SK" dirty="0" err="1"/>
              <a:t>vypocitali</a:t>
            </a:r>
            <a:r>
              <a:rPr lang="sk-SK" dirty="0"/>
              <a:t> pre </a:t>
            </a:r>
            <a:r>
              <a:rPr lang="sk-SK" dirty="0" err="1"/>
              <a:t>kazdy</a:t>
            </a:r>
            <a:r>
              <a:rPr lang="sk-SK" dirty="0"/>
              <a:t> </a:t>
            </a:r>
            <a:r>
              <a:rPr lang="sk-SK" dirty="0" err="1"/>
              <a:t>klaves</a:t>
            </a:r>
            <a:r>
              <a:rPr lang="sk-SK" dirty="0"/>
              <a:t> </a:t>
            </a:r>
            <a:r>
              <a:rPr lang="sk-SK" dirty="0" err="1"/>
              <a:t>priemernu</a:t>
            </a:r>
            <a:r>
              <a:rPr lang="sk-SK" dirty="0"/>
              <a:t> hodnotu jasu, </a:t>
            </a:r>
            <a:r>
              <a:rPr lang="sk-SK" dirty="0" err="1"/>
              <a:t>co</a:t>
            </a:r>
            <a:r>
              <a:rPr lang="sk-SK" dirty="0"/>
              <a:t> sme neskôr </a:t>
            </a:r>
            <a:r>
              <a:rPr lang="sk-SK" dirty="0" err="1"/>
              <a:t>vyuzivali</a:t>
            </a:r>
            <a:r>
              <a:rPr lang="sk-SK" dirty="0"/>
              <a:t> pri </a:t>
            </a:r>
            <a:r>
              <a:rPr lang="sk-SK" dirty="0" err="1"/>
              <a:t>rozpoznavani</a:t>
            </a:r>
            <a:r>
              <a:rPr lang="sk-SK" dirty="0"/>
              <a:t> 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F1CFA-C690-4333-B8C0-A4AF8BFE536D}" type="slidenum">
              <a:rPr lang="sk-SK" smtClean="0"/>
              <a:t>16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8442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5F4D1-2305-457F-876D-F525E8ADC6A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C56B-CD72-4D89-87F4-ACDFD55067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ov a p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89CF-E440-4E77-9D99-A0BB3DEB8CF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nuka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8B2D-76DA-450E-AF9A-3CEE316AF020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964B-B915-41FA-BCD4-387E3956E76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s názvom ponu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2285-F3B6-4BA5-A681-20266D7D8D6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alebo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8BAC-2A93-4F27-B366-9AC279F6F81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1452-E74A-4BD9-A19E-0251CEE95813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EA93B-520C-4773-8282-0B39BBF324B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CED46-DCF0-4E1F-9A8D-A08949A51F03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E285E-EFDB-4639-9DD7-8ECED59295B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6517-A86E-42E4-AEF3-71AF330D78A4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50E30-4740-423D-A512-CC34A6FCE9B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56C7-202D-493E-A170-0A9D4580CB09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85669-CFE3-44CD-89C7-A03B3400358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B4ED-6546-463B-A164-AD808C696DB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B06C-B5DA-4B27-8EF0-AD8E26140619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D19F35A-70AA-46A8-B60C-E7BD2D43038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33D9F2E-7DC8-4F25-96E3-FAF227F12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pl-PL" sz="6000" dirty="0">
                <a:solidFill>
                  <a:schemeClr val="tx2"/>
                </a:solidFill>
              </a:rPr>
              <a:t>Rozpoznanie tónov hry na klavíri</a:t>
            </a:r>
            <a:endParaRPr lang="sk-SK" sz="6000" dirty="0">
              <a:solidFill>
                <a:schemeClr val="tx2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B596685-9169-4250-B864-06D784D72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chemeClr val="tx1">
                    <a:alpha val="80000"/>
                  </a:schemeClr>
                </a:solidFill>
              </a:rPr>
              <a:t>Vedúca: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RNDr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. Paula </a:t>
            </a: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Štancelová</a:t>
            </a:r>
            <a:r>
              <a:rPr lang="sk-SK" dirty="0">
                <a:solidFill>
                  <a:schemeClr val="tx1">
                    <a:alpha val="80000"/>
                  </a:schemeClr>
                </a:solidFill>
              </a:rPr>
              <a:t> 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5197749-6DE9-46EC-A2E4-EF4FAB14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AAC33EA3-5CC8-4E2C-9E4F-6A7697E9313D}"/>
              </a:ext>
            </a:extLst>
          </p:cNvPr>
          <p:cNvSpPr txBox="1"/>
          <p:nvPr/>
        </p:nvSpPr>
        <p:spPr>
          <a:xfrm>
            <a:off x="9809018" y="634261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k-SK"/>
              <a:t>Šimon Babál</a:t>
            </a:r>
          </a:p>
        </p:txBody>
      </p:sp>
    </p:spTree>
    <p:extLst>
      <p:ext uri="{BB962C8B-B14F-4D97-AF65-F5344CB8AC3E}">
        <p14:creationId xmlns:p14="http://schemas.microsoft.com/office/powerpoint/2010/main" val="317146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B5DE224-4257-4494-BDE8-E2B5C7AF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sk-SK" sz="4000">
                <a:solidFill>
                  <a:schemeClr val="tx2"/>
                </a:solidFill>
              </a:rPr>
              <a:t>Budúca práca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48AEDEB-7E10-4979-90AE-C3C6B2EC3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/>
          </a:bodyPr>
          <a:lstStyle/>
          <a:p>
            <a:r>
              <a:rPr lang="sk-SK">
                <a:solidFill>
                  <a:schemeClr val="tx1"/>
                </a:solidFill>
              </a:rPr>
              <a:t>Využitie paralelizmu</a:t>
            </a:r>
          </a:p>
          <a:p>
            <a:r>
              <a:rPr lang="sk-SK">
                <a:solidFill>
                  <a:schemeClr val="tx1"/>
                </a:solidFill>
              </a:rPr>
              <a:t>Zmena programovacieho jazyka, aby sa zrýchlili výpočty a bolo možné využiť skutočný paralelizmus(C++, Java, Go)</a:t>
            </a:r>
          </a:p>
          <a:p>
            <a:r>
              <a:rPr lang="sk-SK">
                <a:solidFill>
                  <a:schemeClr val="tx1"/>
                </a:solidFill>
              </a:rPr>
              <a:t>Aplikácia pre Android</a:t>
            </a:r>
          </a:p>
          <a:p>
            <a:r>
              <a:rPr lang="sk-SK">
                <a:solidFill>
                  <a:schemeClr val="tx1"/>
                </a:solidFill>
              </a:rPr>
              <a:t>Automatické rozpoznanie klaviatúry</a:t>
            </a:r>
          </a:p>
          <a:p>
            <a:r>
              <a:rPr lang="sk-SK">
                <a:solidFill>
                  <a:schemeClr val="tx1"/>
                </a:solidFill>
              </a:rPr>
              <a:t>Využitie neurónových sietí</a:t>
            </a:r>
          </a:p>
          <a:p>
            <a:r>
              <a:rPr lang="sk-SK">
                <a:solidFill>
                  <a:schemeClr val="tx1"/>
                </a:solidFill>
              </a:rPr>
              <a:t>Dosiahnuť, aby program fungoval čo najlepšie pri čo najmenšom rozlíšení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57C1305-A771-4150-9340-1B5181ED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4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9F457F-7D65-4534-8F6F-A2DE197E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68" y="-385544"/>
            <a:ext cx="8534400" cy="1507067"/>
          </a:xfrm>
        </p:spPr>
        <p:txBody>
          <a:bodyPr/>
          <a:lstStyle/>
          <a:p>
            <a:r>
              <a:rPr lang="en-US" dirty="0" err="1"/>
              <a:t>Uk</a:t>
            </a:r>
            <a:r>
              <a:rPr lang="sk-SK" dirty="0" err="1"/>
              <a:t>ážka</a:t>
            </a:r>
            <a:endParaRPr lang="sk-SK" dirty="0"/>
          </a:p>
        </p:txBody>
      </p:sp>
      <p:pic>
        <p:nvPicPr>
          <p:cNvPr id="5" name="prezentacia">
            <a:hlinkClick r:id="" action="ppaction://media"/>
            <a:extLst>
              <a:ext uri="{FF2B5EF4-FFF2-40B4-BE49-F238E27FC236}">
                <a16:creationId xmlns:a16="http://schemas.microsoft.com/office/drawing/2014/main" id="{760B2874-8A5A-41AF-A732-E78921F826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681" y="674293"/>
            <a:ext cx="10319228" cy="5804566"/>
          </a:xfr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DD30B7F-57D9-426F-B298-7517AD23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7684A0F-22A6-4A3C-9858-CA6816729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9678988" cy="36734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Ďakujem za pozornosť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0A301CD-45B8-490B-B241-23A8F3616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648198"/>
            <a:ext cx="7005742" cy="11430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>
                <a:solidFill>
                  <a:schemeClr val="tx1">
                    <a:alpha val="80000"/>
                  </a:schemeClr>
                </a:solidFill>
              </a:rPr>
              <a:t>Šimon Babál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8E44E951-C42A-4AAD-9F93-1C9C93F5B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b="0" i="0" kern="120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51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B741286-03D8-4223-841B-5E3411D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0A304A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0A304A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2C0C4BA3-058D-49AD-8B45-2FE1254A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FFFFFF"/>
                </a:solidFill>
              </a:rPr>
              <a:t>otázky</a:t>
            </a:r>
          </a:p>
        </p:txBody>
      </p:sp>
      <p:graphicFrame>
        <p:nvGraphicFramePr>
          <p:cNvPr id="13" name="Zástupný objekt pre obsah 2">
            <a:extLst>
              <a:ext uri="{FF2B5EF4-FFF2-40B4-BE49-F238E27FC236}">
                <a16:creationId xmlns:a16="http://schemas.microsoft.com/office/drawing/2014/main" id="{B040BD8D-0DB6-4630-8A90-BED5F9865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449045"/>
              </p:ext>
            </p:extLst>
          </p:nvPr>
        </p:nvGraphicFramePr>
        <p:xfrm>
          <a:off x="940645" y="941424"/>
          <a:ext cx="6190459" cy="4768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235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B741286-03D8-4223-841B-5E3411D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>
                <a:solidFill>
                  <a:srgbClr val="0A304A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0A304A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C0C4BA3-058D-49AD-8B45-2FE1254A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rgbClr val="FFFFFF"/>
                </a:solidFill>
              </a:rPr>
              <a:t>otázky</a:t>
            </a:r>
          </a:p>
        </p:txBody>
      </p:sp>
      <p:graphicFrame>
        <p:nvGraphicFramePr>
          <p:cNvPr id="13" name="Zástupný objekt pre obsah 2">
            <a:extLst>
              <a:ext uri="{FF2B5EF4-FFF2-40B4-BE49-F238E27FC236}">
                <a16:creationId xmlns:a16="http://schemas.microsoft.com/office/drawing/2014/main" id="{B040BD8D-0DB6-4630-8A90-BED5F9865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606098"/>
              </p:ext>
            </p:extLst>
          </p:nvPr>
        </p:nvGraphicFramePr>
        <p:xfrm>
          <a:off x="940645" y="941424"/>
          <a:ext cx="7525261" cy="4894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07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2C33F367-76E5-4D2A-96B1-4FD443CDD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nip Diagonal Corner Rectangle 21">
            <a:extLst>
              <a:ext uri="{FF2B5EF4-FFF2-40B4-BE49-F238E27FC236}">
                <a16:creationId xmlns:a16="http://schemas.microsoft.com/office/drawing/2014/main" id="{6F769419-3E73-449D-B62A-0CDEC946A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8129873" cy="685800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B741286-03D8-4223-841B-5E3411D3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0A304A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0A304A"/>
              </a:solidFill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A6515200-42F9-488F-9895-6CDBCD1E8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185F0E-78D5-4C2D-9239-D3515B448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BD9142-FF9C-4EED-A027-18D09548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2F547D3-9752-4481-B3A8-50E08610B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999C2F-3D0D-4813-9696-83630A6FE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737390-C9CA-456B-9F40-D7A76EA2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2C0C4BA3-058D-49AD-8B45-2FE1254A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661" y="941424"/>
            <a:ext cx="3043896" cy="3248611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otázky</a:t>
            </a:r>
          </a:p>
        </p:txBody>
      </p:sp>
      <p:graphicFrame>
        <p:nvGraphicFramePr>
          <p:cNvPr id="28" name="Zástupný objekt pre obsah 2">
            <a:extLst>
              <a:ext uri="{FF2B5EF4-FFF2-40B4-BE49-F238E27FC236}">
                <a16:creationId xmlns:a16="http://schemas.microsoft.com/office/drawing/2014/main" id="{57777643-483B-4781-A1FE-B574E737E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615484"/>
              </p:ext>
            </p:extLst>
          </p:nvPr>
        </p:nvGraphicFramePr>
        <p:xfrm>
          <a:off x="940645" y="941424"/>
          <a:ext cx="5367688" cy="4853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186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AB9DBF-555B-490C-9B01-3E9B869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74244" cy="1513135"/>
          </a:xfrm>
        </p:spPr>
        <p:txBody>
          <a:bodyPr>
            <a:normAutofit/>
          </a:bodyPr>
          <a:lstStyle/>
          <a:p>
            <a:r>
              <a:rPr lang="sk-SK" dirty="0"/>
              <a:t>detekcia čiernych a bielych kláves a priradenie jednotlivých tónov ku klávesom</a:t>
            </a:r>
          </a:p>
        </p:txBody>
      </p:sp>
      <p:graphicFrame>
        <p:nvGraphicFramePr>
          <p:cNvPr id="5" name="Zástupný objekt pre obsah 4">
            <a:extLst>
              <a:ext uri="{FF2B5EF4-FFF2-40B4-BE49-F238E27FC236}">
                <a16:creationId xmlns:a16="http://schemas.microsoft.com/office/drawing/2014/main" id="{AC759D8E-8423-4966-BF2C-65B8F8823E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522" y="0"/>
          <a:ext cx="2491249" cy="10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1324B97-2923-4D3D-90EC-E0FE89ED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3121" y="610258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74301D71-65D8-4A98-A946-410ACF2BED6F}"/>
              </a:ext>
            </a:extLst>
          </p:cNvPr>
          <p:cNvSpPr txBox="1"/>
          <p:nvPr/>
        </p:nvSpPr>
        <p:spPr>
          <a:xfrm>
            <a:off x="7269480" y="2011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084CE5F-ECF2-4B4D-B46E-82D83C6BE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492" y="3248712"/>
            <a:ext cx="5997381" cy="1603578"/>
          </a:xfrm>
          <a:prstGeom prst="rect">
            <a:avLst/>
          </a:prstGeom>
        </p:spPr>
      </p:pic>
      <p:pic>
        <p:nvPicPr>
          <p:cNvPr id="10" name="Obrázok 9" descr="Obrázok, na ktorom je klavír&#10;&#10;Automaticky generovaný popis">
            <a:extLst>
              <a:ext uri="{FF2B5EF4-FFF2-40B4-BE49-F238E27FC236}">
                <a16:creationId xmlns:a16="http://schemas.microsoft.com/office/drawing/2014/main" id="{415EE982-FFFB-4CA3-843A-7996DE421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18" y="3248712"/>
            <a:ext cx="5997382" cy="1603578"/>
          </a:xfrm>
          <a:prstGeom prst="rect">
            <a:avLst/>
          </a:prstGeom>
        </p:spPr>
      </p:pic>
      <p:pic>
        <p:nvPicPr>
          <p:cNvPr id="16" name="Obrázok 15" descr="Obrázok, na ktorom je hudba, klavír&#10;&#10;Automaticky generovaný popis">
            <a:extLst>
              <a:ext uri="{FF2B5EF4-FFF2-40B4-BE49-F238E27FC236}">
                <a16:creationId xmlns:a16="http://schemas.microsoft.com/office/drawing/2014/main" id="{21A1BEE0-ED51-4772-A911-90F14EFF6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930" y="1439778"/>
            <a:ext cx="5659124" cy="1513135"/>
          </a:xfrm>
          <a:prstGeom prst="rect">
            <a:avLst/>
          </a:prstGeom>
        </p:spPr>
      </p:pic>
      <p:sp>
        <p:nvSpPr>
          <p:cNvPr id="12" name="Šípka: nadol 11">
            <a:extLst>
              <a:ext uri="{FF2B5EF4-FFF2-40B4-BE49-F238E27FC236}">
                <a16:creationId xmlns:a16="http://schemas.microsoft.com/office/drawing/2014/main" id="{92BFD1F5-D64D-46E2-83A9-2EA6D7028846}"/>
              </a:ext>
            </a:extLst>
          </p:cNvPr>
          <p:cNvSpPr/>
          <p:nvPr/>
        </p:nvSpPr>
        <p:spPr>
          <a:xfrm rot="19628934">
            <a:off x="9354762" y="1340807"/>
            <a:ext cx="724829" cy="1851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Šípka: nadol 16">
            <a:extLst>
              <a:ext uri="{FF2B5EF4-FFF2-40B4-BE49-F238E27FC236}">
                <a16:creationId xmlns:a16="http://schemas.microsoft.com/office/drawing/2014/main" id="{CD7BBEBA-87C4-429A-8756-08761C563BA2}"/>
              </a:ext>
            </a:extLst>
          </p:cNvPr>
          <p:cNvSpPr/>
          <p:nvPr/>
        </p:nvSpPr>
        <p:spPr>
          <a:xfrm rot="2100980">
            <a:off x="2294635" y="1357188"/>
            <a:ext cx="724829" cy="1851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93C89A78-685D-4C67-BF70-A2BB4C2D1A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311339" y="4860509"/>
            <a:ext cx="8055787" cy="204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nip Diagonal Corner Rectangle 6">
            <a:extLst>
              <a:ext uri="{FF2B5EF4-FFF2-40B4-BE49-F238E27FC236}">
                <a16:creationId xmlns:a16="http://schemas.microsoft.com/office/drawing/2014/main" id="{AD2D45C7-2E37-44FD-AC77-116CD14B9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25" y="2"/>
            <a:ext cx="12191075" cy="685799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002">
            <a:schemeClr val="dk2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1FF88480-2CF1-4C54-8CE3-2CA9CD9FF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87911DF-A77E-4009-B69E-76962F3C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7" y="236086"/>
            <a:ext cx="8534400" cy="1014194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2"/>
                </a:solidFill>
              </a:rPr>
              <a:t>Motiv</a:t>
            </a:r>
            <a:r>
              <a:rPr lang="sk-SK" sz="4000" dirty="0">
                <a:solidFill>
                  <a:schemeClr val="tx2"/>
                </a:solidFill>
              </a:rPr>
              <a:t>ÁCIA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76F557C-BA15-4D99-964D-640E67E36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30" y="1438017"/>
            <a:ext cx="9738593" cy="1162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>
                <a:solidFill>
                  <a:schemeClr val="tx1"/>
                </a:solidFill>
              </a:rPr>
              <a:t>Nedostupnosť riešenia automatickej hudobnej transkripcie hry na klasickom klavíri.</a:t>
            </a:r>
          </a:p>
          <a:p>
            <a:pPr marL="0" indent="0">
              <a:buNone/>
            </a:pPr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63A70E4-F3C1-413B-9438-4C580E03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Obrázok 5" descr="Obrázok, na ktorom je klavír&#10;&#10;Automaticky generovaný popis">
            <a:extLst>
              <a:ext uri="{FF2B5EF4-FFF2-40B4-BE49-F238E27FC236}">
                <a16:creationId xmlns:a16="http://schemas.microsoft.com/office/drawing/2014/main" id="{D6318A20-9156-470D-AA36-478B34F14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30" b="92070" l="5000" r="95750">
                        <a14:foregroundMark x1="17250" y1="69163" x2="17250" y2="69163"/>
                        <a14:foregroundMark x1="19250" y1="68722" x2="18250" y2="69163"/>
                        <a14:foregroundMark x1="19250" y1="66960" x2="26750" y2="66079"/>
                        <a14:foregroundMark x1="17750" y1="66520" x2="27000" y2="67841"/>
                        <a14:foregroundMark x1="5000" y1="62115" x2="5750" y2="63436"/>
                        <a14:foregroundMark x1="5500" y1="74009" x2="8000" y2="73128"/>
                        <a14:foregroundMark x1="10500" y1="74009" x2="13000" y2="74009"/>
                        <a14:foregroundMark x1="18750" y1="74449" x2="22250" y2="76211"/>
                        <a14:foregroundMark x1="31250" y1="70925" x2="31000" y2="73128"/>
                        <a14:foregroundMark x1="15250" y1="52863" x2="15250" y2="52863"/>
                        <a14:foregroundMark x1="15500" y1="48458" x2="15500" y2="48458"/>
                        <a14:foregroundMark x1="17500" y1="46696" x2="17500" y2="46696"/>
                        <a14:foregroundMark x1="20250" y1="49780" x2="20250" y2="49780"/>
                        <a14:foregroundMark x1="25000" y1="47577" x2="25000" y2="47577"/>
                        <a14:foregroundMark x1="28750" y1="74449" x2="28750" y2="74449"/>
                        <a14:foregroundMark x1="56500" y1="54185" x2="56500" y2="54185"/>
                        <a14:foregroundMark x1="92000" y1="22026" x2="92000" y2="22026"/>
                        <a14:foregroundMark x1="88500" y1="8370" x2="88500" y2="8370"/>
                        <a14:foregroundMark x1="91500" y1="47577" x2="91500" y2="47577"/>
                        <a14:foregroundMark x1="87000" y1="50220" x2="87000" y2="50220"/>
                        <a14:foregroundMark x1="87000" y1="54626" x2="87000" y2="54626"/>
                        <a14:foregroundMark x1="88500" y1="52863" x2="88500" y2="52863"/>
                        <a14:foregroundMark x1="95750" y1="48458" x2="95750" y2="48458"/>
                        <a14:foregroundMark x1="72750" y1="92070" x2="72750" y2="92070"/>
                        <a14:backgroundMark x1="70250" y1="70925" x2="70250" y2="70925"/>
                        <a14:backgroundMark x1="68500" y1="79295" x2="68500" y2="79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197" y="3544793"/>
            <a:ext cx="5750860" cy="3263613"/>
          </a:xfrm>
          <a:prstGeom prst="rect">
            <a:avLst/>
          </a:prstGeom>
        </p:spPr>
      </p:pic>
      <p:sp>
        <p:nvSpPr>
          <p:cNvPr id="7" name="Šípka: nadol 6">
            <a:extLst>
              <a:ext uri="{FF2B5EF4-FFF2-40B4-BE49-F238E27FC236}">
                <a16:creationId xmlns:a16="http://schemas.microsoft.com/office/drawing/2014/main" id="{DF122FEC-FADF-4EF3-8C04-32F41C85DE26}"/>
              </a:ext>
            </a:extLst>
          </p:cNvPr>
          <p:cNvSpPr/>
          <p:nvPr/>
        </p:nvSpPr>
        <p:spPr>
          <a:xfrm rot="4656576">
            <a:off x="8357947" y="4526776"/>
            <a:ext cx="796684" cy="10911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9" name="Zástupný objekt pre obsah 2">
            <a:extLst>
              <a:ext uri="{FF2B5EF4-FFF2-40B4-BE49-F238E27FC236}">
                <a16:creationId xmlns:a16="http://schemas.microsoft.com/office/drawing/2014/main" id="{7AB73078-72EB-49F8-8319-49F335B09BFE}"/>
              </a:ext>
            </a:extLst>
          </p:cNvPr>
          <p:cNvSpPr txBox="1">
            <a:spLocks/>
          </p:cNvSpPr>
          <p:nvPr/>
        </p:nvSpPr>
        <p:spPr>
          <a:xfrm>
            <a:off x="238130" y="2697083"/>
            <a:ext cx="9738593" cy="1596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sk-SK" dirty="0">
              <a:solidFill>
                <a:schemeClr val="tx1"/>
              </a:solidFill>
            </a:endParaRPr>
          </a:p>
          <a:p>
            <a:pPr marL="0" indent="0">
              <a:buFont typeface="Wingdings 3" panose="05040102010807070707" pitchFamily="18" charset="2"/>
              <a:buNone/>
            </a:pPr>
            <a:r>
              <a:rPr lang="sk-SK" dirty="0">
                <a:solidFill>
                  <a:schemeClr val="tx1"/>
                </a:solidFill>
              </a:rPr>
              <a:t>Vytvoriť aplikáciu na automatickú transkripciu, ktorej výstupom bude MIDI/</a:t>
            </a:r>
            <a:r>
              <a:rPr lang="sk-SK" dirty="0" err="1">
                <a:solidFill>
                  <a:schemeClr val="tx1"/>
                </a:solidFill>
              </a:rPr>
              <a:t>MusixXML</a:t>
            </a:r>
            <a:r>
              <a:rPr lang="sk-SK" dirty="0">
                <a:solidFill>
                  <a:schemeClr val="tx1"/>
                </a:solidFill>
              </a:rPr>
              <a:t> súbor.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51EF1183-E3E5-4EE5-8BE3-C2C92F883312}"/>
              </a:ext>
            </a:extLst>
          </p:cNvPr>
          <p:cNvSpPr txBox="1">
            <a:spLocks/>
          </p:cNvSpPr>
          <p:nvPr/>
        </p:nvSpPr>
        <p:spPr>
          <a:xfrm>
            <a:off x="718287" y="2118398"/>
            <a:ext cx="8534400" cy="10141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k-SK" sz="4000" dirty="0">
                <a:solidFill>
                  <a:schemeClr val="tx2"/>
                </a:solidFill>
              </a:rPr>
              <a:t>CIEĽ</a:t>
            </a:r>
          </a:p>
        </p:txBody>
      </p:sp>
    </p:spTree>
    <p:extLst>
      <p:ext uri="{BB962C8B-B14F-4D97-AF65-F5344CB8AC3E}">
        <p14:creationId xmlns:p14="http://schemas.microsoft.com/office/powerpoint/2010/main" val="2635797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B303E08-A12F-4B1C-88C1-F537C57C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799010"/>
            <a:ext cx="9269412" cy="1155267"/>
          </a:xfrm>
        </p:spPr>
        <p:txBody>
          <a:bodyPr anchor="ctr"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Hlavné časti implementácie</a:t>
            </a:r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0756718A-58C5-477A-B6C0-C38EC7862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0A304A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A304A"/>
              </a:solidFill>
            </a:endParaRPr>
          </a:p>
        </p:txBody>
      </p:sp>
      <p:graphicFrame>
        <p:nvGraphicFramePr>
          <p:cNvPr id="23" name="Zástupný objekt pre obsah 2">
            <a:extLst>
              <a:ext uri="{FF2B5EF4-FFF2-40B4-BE49-F238E27FC236}">
                <a16:creationId xmlns:a16="http://schemas.microsoft.com/office/drawing/2014/main" id="{1B570386-413D-4940-8E38-B836C99A0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450745"/>
              </p:ext>
            </p:extLst>
          </p:nvPr>
        </p:nvGraphicFramePr>
        <p:xfrm>
          <a:off x="965200" y="642939"/>
          <a:ext cx="10255250" cy="340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41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AB9DBF-555B-490C-9B01-3E9B869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74244" cy="1513135"/>
          </a:xfrm>
        </p:spPr>
        <p:txBody>
          <a:bodyPr>
            <a:normAutofit/>
          </a:bodyPr>
          <a:lstStyle/>
          <a:p>
            <a:r>
              <a:rPr lang="sk-SK" dirty="0"/>
              <a:t>detekcia čiernych a bielych kláves a priradenie jednotlivých tónov ku klávesom</a:t>
            </a:r>
          </a:p>
        </p:txBody>
      </p:sp>
      <p:graphicFrame>
        <p:nvGraphicFramePr>
          <p:cNvPr id="5" name="Zástupný objekt pre obsah 4">
            <a:extLst>
              <a:ext uri="{FF2B5EF4-FFF2-40B4-BE49-F238E27FC236}">
                <a16:creationId xmlns:a16="http://schemas.microsoft.com/office/drawing/2014/main" id="{AC759D8E-8423-4966-BF2C-65B8F8823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780836"/>
              </p:ext>
            </p:extLst>
          </p:nvPr>
        </p:nvGraphicFramePr>
        <p:xfrm>
          <a:off x="559522" y="0"/>
          <a:ext cx="2491249" cy="10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1324B97-2923-4D3D-90EC-E0FE89ED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755" y="6188075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Obrázok 6" descr="Obrázok, na ktorom je hudba, klavír&#10;&#10;Automaticky generovaný popis">
            <a:extLst>
              <a:ext uri="{FF2B5EF4-FFF2-40B4-BE49-F238E27FC236}">
                <a16:creationId xmlns:a16="http://schemas.microsoft.com/office/drawing/2014/main" id="{4899F8D0-441C-4FFD-BD09-855791366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4" y="1439690"/>
            <a:ext cx="5659124" cy="1513135"/>
          </a:xfrm>
          <a:prstGeom prst="rect">
            <a:avLst/>
          </a:prstGeom>
        </p:spPr>
      </p:pic>
      <p:pic>
        <p:nvPicPr>
          <p:cNvPr id="9" name="Obrázok 8" descr="Obrázok, na ktorom je hudba, klavír&#10;&#10;Automaticky generovaný popis">
            <a:extLst>
              <a:ext uri="{FF2B5EF4-FFF2-40B4-BE49-F238E27FC236}">
                <a16:creationId xmlns:a16="http://schemas.microsoft.com/office/drawing/2014/main" id="{6B1E3CD5-35E9-4B18-A334-15A3C5C86D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510" y="2514676"/>
            <a:ext cx="5659125" cy="1513135"/>
          </a:xfrm>
          <a:prstGeom prst="rect">
            <a:avLst/>
          </a:prstGeom>
        </p:spPr>
      </p:pic>
      <p:pic>
        <p:nvPicPr>
          <p:cNvPr id="11" name="Obrázok 10" descr="Obrázok, na ktorom je hudba, klavír&#10;&#10;Automaticky generovaný popis">
            <a:extLst>
              <a:ext uri="{FF2B5EF4-FFF2-40B4-BE49-F238E27FC236}">
                <a16:creationId xmlns:a16="http://schemas.microsoft.com/office/drawing/2014/main" id="{078E98FA-8F38-46F7-9CB4-0C9AE3267C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1753" y="5244521"/>
            <a:ext cx="5659124" cy="1513135"/>
          </a:xfrm>
          <a:prstGeom prst="rect">
            <a:avLst/>
          </a:prstGeom>
        </p:spPr>
      </p:pic>
      <p:sp>
        <p:nvSpPr>
          <p:cNvPr id="14" name="Šípka: nadol 13">
            <a:extLst>
              <a:ext uri="{FF2B5EF4-FFF2-40B4-BE49-F238E27FC236}">
                <a16:creationId xmlns:a16="http://schemas.microsoft.com/office/drawing/2014/main" id="{ED8DBCC8-11DB-4205-9776-198B63D9800D}"/>
              </a:ext>
            </a:extLst>
          </p:cNvPr>
          <p:cNvSpPr/>
          <p:nvPr/>
        </p:nvSpPr>
        <p:spPr>
          <a:xfrm rot="16825496">
            <a:off x="6304214" y="1248979"/>
            <a:ext cx="615696" cy="2130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74301D71-65D8-4A98-A946-410ACF2BED6F}"/>
              </a:ext>
            </a:extLst>
          </p:cNvPr>
          <p:cNvSpPr txBox="1"/>
          <p:nvPr/>
        </p:nvSpPr>
        <p:spPr>
          <a:xfrm>
            <a:off x="6784856" y="1511158"/>
            <a:ext cx="441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Vytvorenie snímky v odtieňoch sivej a </a:t>
            </a:r>
          </a:p>
          <a:p>
            <a:r>
              <a:rPr lang="en-US" dirty="0"/>
              <a:t>v</a:t>
            </a:r>
            <a:r>
              <a:rPr lang="sk-SK" dirty="0" err="1"/>
              <a:t>yh</a:t>
            </a:r>
            <a:r>
              <a:rPr lang="en-US" dirty="0"/>
              <a:t>l</a:t>
            </a:r>
            <a:r>
              <a:rPr lang="sk-SK" dirty="0"/>
              <a:t>ad</a:t>
            </a:r>
            <a:r>
              <a:rPr lang="en-US" dirty="0"/>
              <a:t>e</a:t>
            </a:r>
            <a:r>
              <a:rPr lang="sk-SK" dirty="0"/>
              <a:t>nie </a:t>
            </a:r>
            <a:r>
              <a:rPr lang="sk-SK" dirty="0" err="1"/>
              <a:t>gaussovským</a:t>
            </a:r>
            <a:r>
              <a:rPr lang="sk-SK" dirty="0"/>
              <a:t> filtrom</a:t>
            </a:r>
          </a:p>
        </p:txBody>
      </p:sp>
      <p:sp>
        <p:nvSpPr>
          <p:cNvPr id="18" name="BlokTextu 17">
            <a:extLst>
              <a:ext uri="{FF2B5EF4-FFF2-40B4-BE49-F238E27FC236}">
                <a16:creationId xmlns:a16="http://schemas.microsoft.com/office/drawing/2014/main" id="{27D39420-CEB0-4977-8D97-8954BCAB3A0A}"/>
              </a:ext>
            </a:extLst>
          </p:cNvPr>
          <p:cNvSpPr txBox="1"/>
          <p:nvPr/>
        </p:nvSpPr>
        <p:spPr>
          <a:xfrm>
            <a:off x="3879164" y="3645389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Prahovanie</a:t>
            </a:r>
            <a:endParaRPr lang="sk-SK" dirty="0"/>
          </a:p>
        </p:txBody>
      </p:sp>
      <p:pic>
        <p:nvPicPr>
          <p:cNvPr id="19" name="Obrázok 18">
            <a:extLst>
              <a:ext uri="{FF2B5EF4-FFF2-40B4-BE49-F238E27FC236}">
                <a16:creationId xmlns:a16="http://schemas.microsoft.com/office/drawing/2014/main" id="{B081174E-3456-452F-9A85-C714ACD060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451" y="4448985"/>
            <a:ext cx="5256973" cy="1414526"/>
          </a:xfrm>
          <a:prstGeom prst="rect">
            <a:avLst/>
          </a:prstGeom>
        </p:spPr>
      </p:pic>
      <p:sp>
        <p:nvSpPr>
          <p:cNvPr id="17" name="Šípka: nadol 16">
            <a:extLst>
              <a:ext uri="{FF2B5EF4-FFF2-40B4-BE49-F238E27FC236}">
                <a16:creationId xmlns:a16="http://schemas.microsoft.com/office/drawing/2014/main" id="{B2C709A5-C625-49E7-B385-D6F3194E6076}"/>
              </a:ext>
            </a:extLst>
          </p:cNvPr>
          <p:cNvSpPr/>
          <p:nvPr/>
        </p:nvSpPr>
        <p:spPr>
          <a:xfrm rot="4664696">
            <a:off x="5057259" y="3075365"/>
            <a:ext cx="615696" cy="2130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Šípka: nadol 19">
            <a:extLst>
              <a:ext uri="{FF2B5EF4-FFF2-40B4-BE49-F238E27FC236}">
                <a16:creationId xmlns:a16="http://schemas.microsoft.com/office/drawing/2014/main" id="{3955EC33-11F4-4C9E-A7AC-05A9F1FBD87D}"/>
              </a:ext>
            </a:extLst>
          </p:cNvPr>
          <p:cNvSpPr/>
          <p:nvPr/>
        </p:nvSpPr>
        <p:spPr>
          <a:xfrm rot="17205286">
            <a:off x="6166056" y="3877013"/>
            <a:ext cx="615696" cy="2130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5FB7CE92-9D28-46E3-B80F-9290ABEE5FCC}"/>
              </a:ext>
            </a:extLst>
          </p:cNvPr>
          <p:cNvSpPr txBox="1"/>
          <p:nvPr/>
        </p:nvSpPr>
        <p:spPr>
          <a:xfrm>
            <a:off x="7017249" y="4448985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Morfologick</a:t>
            </a:r>
            <a:r>
              <a:rPr lang="sk-SK" dirty="0"/>
              <a:t>é uzavretie</a:t>
            </a:r>
          </a:p>
        </p:txBody>
      </p:sp>
    </p:spTree>
    <p:extLst>
      <p:ext uri="{BB962C8B-B14F-4D97-AF65-F5344CB8AC3E}">
        <p14:creationId xmlns:p14="http://schemas.microsoft.com/office/powerpoint/2010/main" val="56430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DAB9DBF-555B-490C-9B01-3E9B869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74244" cy="1513135"/>
          </a:xfrm>
        </p:spPr>
        <p:txBody>
          <a:bodyPr>
            <a:normAutofit/>
          </a:bodyPr>
          <a:lstStyle/>
          <a:p>
            <a:r>
              <a:rPr lang="sk-SK" dirty="0"/>
              <a:t>detekcia čiernych a bielych kláves a priradenie jednotlivých tónov ku klávesom</a:t>
            </a:r>
          </a:p>
        </p:txBody>
      </p:sp>
      <p:graphicFrame>
        <p:nvGraphicFramePr>
          <p:cNvPr id="5" name="Zástupný objekt pre obsah 4">
            <a:extLst>
              <a:ext uri="{FF2B5EF4-FFF2-40B4-BE49-F238E27FC236}">
                <a16:creationId xmlns:a16="http://schemas.microsoft.com/office/drawing/2014/main" id="{AC759D8E-8423-4966-BF2C-65B8F8823E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522" y="0"/>
          <a:ext cx="2491249" cy="10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1324B97-2923-4D3D-90EC-E0FE89ED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3121" y="6102582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74301D71-65D8-4A98-A946-410ACF2BED6F}"/>
              </a:ext>
            </a:extLst>
          </p:cNvPr>
          <p:cNvSpPr txBox="1"/>
          <p:nvPr/>
        </p:nvSpPr>
        <p:spPr>
          <a:xfrm>
            <a:off x="7269480" y="2011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084CE5F-ECF2-4B4D-B46E-82D83C6BE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078" y="4343134"/>
            <a:ext cx="5997381" cy="1603578"/>
          </a:xfrm>
          <a:prstGeom prst="rect">
            <a:avLst/>
          </a:prstGeom>
        </p:spPr>
      </p:pic>
      <p:pic>
        <p:nvPicPr>
          <p:cNvPr id="10" name="Obrázok 9" descr="Obrázok, na ktorom je klavír&#10;&#10;Automaticky generovaný popis">
            <a:extLst>
              <a:ext uri="{FF2B5EF4-FFF2-40B4-BE49-F238E27FC236}">
                <a16:creationId xmlns:a16="http://schemas.microsoft.com/office/drawing/2014/main" id="{415EE982-FFFB-4CA3-843A-7996DE4210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" y="4343134"/>
            <a:ext cx="5997382" cy="1603578"/>
          </a:xfrm>
          <a:prstGeom prst="rect">
            <a:avLst/>
          </a:prstGeom>
        </p:spPr>
      </p:pic>
      <p:pic>
        <p:nvPicPr>
          <p:cNvPr id="16" name="Obrázok 15" descr="Obrázok, na ktorom je hudba, klavír&#10;&#10;Automaticky generovaný popis">
            <a:extLst>
              <a:ext uri="{FF2B5EF4-FFF2-40B4-BE49-F238E27FC236}">
                <a16:creationId xmlns:a16="http://schemas.microsoft.com/office/drawing/2014/main" id="{21A1BEE0-ED51-4772-A911-90F14EFF68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0516" y="1624444"/>
            <a:ext cx="5659124" cy="1513135"/>
          </a:xfrm>
          <a:prstGeom prst="rect">
            <a:avLst/>
          </a:prstGeom>
        </p:spPr>
      </p:pic>
      <p:sp>
        <p:nvSpPr>
          <p:cNvPr id="12" name="Šípka: nadol 11">
            <a:extLst>
              <a:ext uri="{FF2B5EF4-FFF2-40B4-BE49-F238E27FC236}">
                <a16:creationId xmlns:a16="http://schemas.microsoft.com/office/drawing/2014/main" id="{92BFD1F5-D64D-46E2-83A9-2EA6D7028846}"/>
              </a:ext>
            </a:extLst>
          </p:cNvPr>
          <p:cNvSpPr/>
          <p:nvPr/>
        </p:nvSpPr>
        <p:spPr>
          <a:xfrm rot="19628934">
            <a:off x="9354759" y="2563450"/>
            <a:ext cx="724829" cy="1851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Šípka: nadol 16">
            <a:extLst>
              <a:ext uri="{FF2B5EF4-FFF2-40B4-BE49-F238E27FC236}">
                <a16:creationId xmlns:a16="http://schemas.microsoft.com/office/drawing/2014/main" id="{CD7BBEBA-87C4-429A-8756-08761C563BA2}"/>
              </a:ext>
            </a:extLst>
          </p:cNvPr>
          <p:cNvSpPr/>
          <p:nvPr/>
        </p:nvSpPr>
        <p:spPr>
          <a:xfrm rot="2100980">
            <a:off x="2216611" y="2503448"/>
            <a:ext cx="724829" cy="1851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010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852C75D-45FA-4F51-97E0-07366996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Rozpoznanie </a:t>
            </a:r>
            <a:r>
              <a:rPr lang="sk-SK" dirty="0" err="1"/>
              <a:t>stlaČených</a:t>
            </a:r>
            <a:r>
              <a:rPr lang="sk-SK" dirty="0"/>
              <a:t> klávesov</a:t>
            </a:r>
            <a:br>
              <a:rPr lang="sk-SK" dirty="0"/>
            </a:br>
            <a:r>
              <a:rPr lang="sk-SK" dirty="0"/>
              <a:t>Pokusy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D5F52A0-664D-4E4E-BFEF-52EA4A102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Odčítavanie snímok</a:t>
            </a:r>
          </a:p>
          <a:p>
            <a:r>
              <a:rPr lang="sk-SK" dirty="0">
                <a:solidFill>
                  <a:schemeClr val="tx1"/>
                </a:solidFill>
              </a:rPr>
              <a:t>Zisťovanie, koľko percent pixelov sa na klávesoch mení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487876F-D9E7-453C-B1E0-A56011B1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980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FE95455-4D35-41B3-870C-8A9761EB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Rozpoznanie </a:t>
            </a:r>
            <a:r>
              <a:rPr lang="sk-SK" dirty="0" err="1"/>
              <a:t>stlaČených</a:t>
            </a:r>
            <a:r>
              <a:rPr lang="sk-SK" dirty="0"/>
              <a:t> klávesov</a:t>
            </a:r>
            <a:br>
              <a:rPr lang="sk-SK" dirty="0"/>
            </a:br>
            <a:r>
              <a:rPr lang="sk-SK" dirty="0" err="1"/>
              <a:t>Final</a:t>
            </a:r>
            <a:endParaRPr lang="sk-SK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727D93F-71E0-421E-A9D3-F52014BB0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sk-SK">
                <a:solidFill>
                  <a:schemeClr val="tx1"/>
                </a:solidFill>
              </a:rPr>
              <a:t>Pre každú snímku sme znovu počítali priemernú hodnotu jasu</a:t>
            </a:r>
          </a:p>
          <a:p>
            <a:r>
              <a:rPr lang="sk-SK">
                <a:solidFill>
                  <a:schemeClr val="tx1"/>
                </a:solidFill>
              </a:rPr>
              <a:t>Zisťovali sme zmenu tejto priemernej hodnoty oproti tej, ktorá bola vypočítaná na snímke pozadia a na základe toho sme určili, či bol kláves stlačený</a:t>
            </a:r>
          </a:p>
          <a:p>
            <a:r>
              <a:rPr lang="sk-SK">
                <a:solidFill>
                  <a:schemeClr val="tx1"/>
                </a:solidFill>
              </a:rPr>
              <a:t>Následne sme ukladali informácie o stlačení:</a:t>
            </a:r>
          </a:p>
          <a:p>
            <a:pPr lvl="1"/>
            <a:r>
              <a:rPr lang="sk-SK">
                <a:solidFill>
                  <a:schemeClr val="tx1"/>
                </a:solidFill>
              </a:rPr>
              <a:t>Ktorý kláves bol stlačený(MIDI číslo)</a:t>
            </a:r>
          </a:p>
          <a:p>
            <a:pPr lvl="1"/>
            <a:r>
              <a:rPr lang="sk-SK">
                <a:solidFill>
                  <a:schemeClr val="tx1"/>
                </a:solidFill>
              </a:rPr>
              <a:t>Kedy bol kláves stlačený</a:t>
            </a:r>
          </a:p>
          <a:p>
            <a:pPr lvl="1"/>
            <a:r>
              <a:rPr lang="sk-SK">
                <a:solidFill>
                  <a:schemeClr val="tx1"/>
                </a:solidFill>
              </a:rPr>
              <a:t>Na ako dlho bol stlačený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0647CE4-DECA-4E0B-AF93-46F9FC25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DADD8FE-176B-4E30-B5EA-62B69C94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en-US" dirty="0" err="1"/>
              <a:t>Pou</a:t>
            </a:r>
            <a:r>
              <a:rPr lang="sk-SK" dirty="0"/>
              <a:t>žité Nástroje pri implementácii</a:t>
            </a:r>
            <a:endParaRPr lang="sk-S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917C570-21C3-4A4E-9C7F-A2708D63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244" y="650511"/>
            <a:ext cx="6288260" cy="4892040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Python verzie 3.8.1(min. 3.6)</a:t>
            </a:r>
          </a:p>
          <a:p>
            <a:r>
              <a:rPr lang="sk-SK" dirty="0">
                <a:solidFill>
                  <a:schemeClr val="tx1"/>
                </a:solidFill>
              </a:rPr>
              <a:t>Knižnice:</a:t>
            </a:r>
          </a:p>
          <a:p>
            <a:pPr lvl="1"/>
            <a:r>
              <a:rPr lang="sk-SK" dirty="0" err="1">
                <a:solidFill>
                  <a:schemeClr val="tx1"/>
                </a:solidFill>
              </a:rPr>
              <a:t>Tkinter</a:t>
            </a:r>
            <a:r>
              <a:rPr lang="sk-SK" dirty="0">
                <a:solidFill>
                  <a:schemeClr val="tx1"/>
                </a:solidFill>
              </a:rPr>
              <a:t> na používateľské rozhranie</a:t>
            </a:r>
          </a:p>
          <a:p>
            <a:pPr lvl="1"/>
            <a:r>
              <a:rPr lang="sk-SK" dirty="0" err="1">
                <a:solidFill>
                  <a:schemeClr val="tx1"/>
                </a:solidFill>
              </a:rPr>
              <a:t>OpenCV</a:t>
            </a:r>
            <a:r>
              <a:rPr lang="sk-SK" dirty="0">
                <a:solidFill>
                  <a:schemeClr val="tx1"/>
                </a:solidFill>
              </a:rPr>
              <a:t> 4.2.0.32 na spracovanie obrazu</a:t>
            </a:r>
          </a:p>
          <a:p>
            <a:pPr lvl="1"/>
            <a:r>
              <a:rPr lang="sk-SK" dirty="0" err="1">
                <a:solidFill>
                  <a:schemeClr val="tx1"/>
                </a:solidFill>
              </a:rPr>
              <a:t>MIDIUtil</a:t>
            </a:r>
            <a:r>
              <a:rPr lang="sk-SK" dirty="0">
                <a:solidFill>
                  <a:schemeClr val="tx1"/>
                </a:solidFill>
              </a:rPr>
              <a:t> 1.2.1 na vytváranie súborov vo formáte .</a:t>
            </a:r>
            <a:r>
              <a:rPr lang="sk-SK" dirty="0" err="1">
                <a:solidFill>
                  <a:schemeClr val="tx1"/>
                </a:solidFill>
              </a:rPr>
              <a:t>midi</a:t>
            </a:r>
            <a:endParaRPr lang="sk-SK" dirty="0">
              <a:solidFill>
                <a:schemeClr val="tx1"/>
              </a:solidFill>
            </a:endParaRPr>
          </a:p>
          <a:p>
            <a:pPr lvl="1"/>
            <a:r>
              <a:rPr lang="sk-SK" dirty="0">
                <a:solidFill>
                  <a:schemeClr val="tx1"/>
                </a:solidFill>
              </a:rPr>
              <a:t>Music21 na konverziu medzi formátmi .</a:t>
            </a:r>
            <a:r>
              <a:rPr lang="sk-SK" dirty="0" err="1">
                <a:solidFill>
                  <a:schemeClr val="tx1"/>
                </a:solidFill>
              </a:rPr>
              <a:t>midi</a:t>
            </a:r>
            <a:r>
              <a:rPr lang="sk-SK" dirty="0">
                <a:solidFill>
                  <a:schemeClr val="tx1"/>
                </a:solidFill>
              </a:rPr>
              <a:t> a .</a:t>
            </a:r>
            <a:r>
              <a:rPr lang="sk-SK" dirty="0" err="1">
                <a:solidFill>
                  <a:schemeClr val="tx1"/>
                </a:solidFill>
              </a:rPr>
              <a:t>musicxml</a:t>
            </a:r>
            <a:endParaRPr lang="sk-SK" dirty="0">
              <a:solidFill>
                <a:schemeClr val="tx1"/>
              </a:solidFill>
            </a:endParaRPr>
          </a:p>
          <a:p>
            <a:endParaRPr lang="sk-SK" dirty="0">
              <a:solidFill>
                <a:schemeClr val="tx1"/>
              </a:solidFill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B2D6A90B-7D50-44AC-B309-EB279332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5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0FE681-1E05-478A-89DC-5F7AB37C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0FE232B-DF6B-46FF-BAE6-59BA666B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sk-SK" dirty="0"/>
              <a:t>vyhodnotenie</a:t>
            </a:r>
            <a:endParaRPr lang="sk-SK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2F21DC-5F0E-42CF-B89C-C1E25E17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0783" y="1532373"/>
            <a:ext cx="0" cy="3198892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905FB1B-1020-4C6B-8496-52444062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113686"/>
            <a:ext cx="6288260" cy="4892040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chemeClr val="tx1"/>
                </a:solidFill>
              </a:rPr>
              <a:t>Program robil transkripciu správne len pri jednoduchších skladbách</a:t>
            </a:r>
          </a:p>
          <a:p>
            <a:r>
              <a:rPr lang="sk-SK" dirty="0">
                <a:solidFill>
                  <a:schemeClr val="tx1"/>
                </a:solidFill>
              </a:rPr>
              <a:t>Mal problém s nízkymi rozlíšeniami kvôli morfologickým operáciám</a:t>
            </a:r>
          </a:p>
          <a:p>
            <a:r>
              <a:rPr lang="sk-SK" dirty="0">
                <a:solidFill>
                  <a:schemeClr val="tx1"/>
                </a:solidFill>
              </a:rPr>
              <a:t>Výpočet jednotlivých operácii trval veľmi dlho</a:t>
            </a:r>
          </a:p>
          <a:p>
            <a:r>
              <a:rPr lang="sk-SK" dirty="0">
                <a:solidFill>
                  <a:schemeClr val="tx1"/>
                </a:solidFill>
              </a:rPr>
              <a:t>Program bol citlivý na osvetlenie a zlé umiestnenie spôsobovalo nepresnosť</a:t>
            </a:r>
          </a:p>
          <a:p>
            <a:r>
              <a:rPr lang="sk-SK" dirty="0">
                <a:solidFill>
                  <a:schemeClr val="tx1"/>
                </a:solidFill>
              </a:rPr>
              <a:t>Transkripcia fungovala presnejšie pri stlačení bielych klávesov, než pri čiernych</a:t>
            </a:r>
          </a:p>
          <a:p>
            <a:r>
              <a:rPr lang="sk-SK" dirty="0">
                <a:solidFill>
                  <a:schemeClr val="tx1"/>
                </a:solidFill>
              </a:rPr>
              <a:t>Spracovávanie bielych klávesov trvalo dlhšie, ako môžeme vidieť na tabuľke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A87A4249-0C37-4305-A0F1-13D2CF8C3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3D786748-0D8F-4240-B12B-E34A22E2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0" y="4769618"/>
            <a:ext cx="7700656" cy="18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19924"/>
      </p:ext>
    </p:extLst>
  </p:cSld>
  <p:clrMapOvr>
    <a:masterClrMapping/>
  </p:clrMapOvr>
</p:sld>
</file>

<file path=ppt/theme/theme1.xml><?xml version="1.0" encoding="utf-8"?>
<a:theme xmlns:a="http://schemas.openxmlformats.org/drawingml/2006/main" name="Výsek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750</Words>
  <Application>Microsoft Office PowerPoint</Application>
  <PresentationFormat>Širokouhlá</PresentationFormat>
  <Paragraphs>101</Paragraphs>
  <Slides>16</Slides>
  <Notes>7</Notes>
  <HiddenSlides>0</HiddenSlides>
  <MMClips>1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Wingdings 3</vt:lpstr>
      <vt:lpstr>Výsek</vt:lpstr>
      <vt:lpstr>Rozpoznanie tónov hry na klavíri</vt:lpstr>
      <vt:lpstr>MotivÁCIA</vt:lpstr>
      <vt:lpstr>Hlavné časti implementácie</vt:lpstr>
      <vt:lpstr>detekcia čiernych a bielych kláves a priradenie jednotlivých tónov ku klávesom</vt:lpstr>
      <vt:lpstr>detekcia čiernych a bielych kláves a priradenie jednotlivých tónov ku klávesom</vt:lpstr>
      <vt:lpstr>Rozpoznanie stlaČených klávesov Pokusy</vt:lpstr>
      <vt:lpstr>Rozpoznanie stlaČených klávesov Final</vt:lpstr>
      <vt:lpstr>Použité Nástroje pri implementácii</vt:lpstr>
      <vt:lpstr>vyhodnotenie</vt:lpstr>
      <vt:lpstr>Budúca práca</vt:lpstr>
      <vt:lpstr>Ukážka</vt:lpstr>
      <vt:lpstr>Ďakujem za pozornosť</vt:lpstr>
      <vt:lpstr>otázky</vt:lpstr>
      <vt:lpstr>otázky</vt:lpstr>
      <vt:lpstr>otázky</vt:lpstr>
      <vt:lpstr>detekcia čiernych a bielych kláves a priradenie jednotlivých tónov ku klávesom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Rozpoznanie tónov hry na klavíri</dc:title>
  <dc:creator>Šimon Babál</dc:creator>
  <cp:lastModifiedBy>Šimon Babál</cp:lastModifiedBy>
  <cp:revision>1</cp:revision>
  <dcterms:created xsi:type="dcterms:W3CDTF">2020-06-20T14:05:47Z</dcterms:created>
  <dcterms:modified xsi:type="dcterms:W3CDTF">2020-06-23T20:45:15Z</dcterms:modified>
</cp:coreProperties>
</file>